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96" y="-5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4BA0-E6B7-4806-BE5E-35144931ED93}" type="datetimeFigureOut">
              <a:rPr kumimoji="1" lang="ja-JP" altLang="en-US" smtClean="0"/>
              <a:t>2015/7/14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860C-C62D-4566-BA3D-1A21F9BBC9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4BA0-E6B7-4806-BE5E-35144931ED93}" type="datetimeFigureOut">
              <a:rPr kumimoji="1" lang="ja-JP" altLang="en-US" smtClean="0"/>
              <a:t>2015/7/14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860C-C62D-4566-BA3D-1A21F9BBC9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4BA0-E6B7-4806-BE5E-35144931ED93}" type="datetimeFigureOut">
              <a:rPr kumimoji="1" lang="ja-JP" altLang="en-US" smtClean="0"/>
              <a:t>2015/7/14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860C-C62D-4566-BA3D-1A21F9BBC98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4BA0-E6B7-4806-BE5E-35144931ED93}" type="datetimeFigureOut">
              <a:rPr kumimoji="1" lang="ja-JP" altLang="en-US" smtClean="0"/>
              <a:t>2015/7/14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860C-C62D-4566-BA3D-1A21F9BBC98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4BA0-E6B7-4806-BE5E-35144931ED93}" type="datetimeFigureOut">
              <a:rPr kumimoji="1" lang="ja-JP" altLang="en-US" smtClean="0"/>
              <a:t>2015/7/14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860C-C62D-4566-BA3D-1A21F9BBC9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4BA0-E6B7-4806-BE5E-35144931ED93}" type="datetimeFigureOut">
              <a:rPr kumimoji="1" lang="ja-JP" altLang="en-US" smtClean="0"/>
              <a:t>2015/7/14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860C-C62D-4566-BA3D-1A21F9BBC98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4BA0-E6B7-4806-BE5E-35144931ED93}" type="datetimeFigureOut">
              <a:rPr kumimoji="1" lang="ja-JP" altLang="en-US" smtClean="0"/>
              <a:t>2015/7/14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860C-C62D-4566-BA3D-1A21F9BBC9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4BA0-E6B7-4806-BE5E-35144931ED93}" type="datetimeFigureOut">
              <a:rPr kumimoji="1" lang="ja-JP" altLang="en-US" smtClean="0"/>
              <a:t>2015/7/14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860C-C62D-4566-BA3D-1A21F9BBC9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4BA0-E6B7-4806-BE5E-35144931ED93}" type="datetimeFigureOut">
              <a:rPr kumimoji="1" lang="ja-JP" altLang="en-US" smtClean="0"/>
              <a:t>2015/7/14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860C-C62D-4566-BA3D-1A21F9BBC9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4BA0-E6B7-4806-BE5E-35144931ED93}" type="datetimeFigureOut">
              <a:rPr kumimoji="1" lang="ja-JP" altLang="en-US" smtClean="0"/>
              <a:t>2015/7/14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860C-C62D-4566-BA3D-1A21F9BBC98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4BA0-E6B7-4806-BE5E-35144931ED93}" type="datetimeFigureOut">
              <a:rPr kumimoji="1" lang="ja-JP" altLang="en-US" smtClean="0"/>
              <a:t>2015/7/14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860C-C62D-4566-BA3D-1A21F9BBC98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5194BA0-E6B7-4806-BE5E-35144931ED93}" type="datetimeFigureOut">
              <a:rPr kumimoji="1" lang="ja-JP" altLang="en-US" smtClean="0"/>
              <a:t>2015/7/14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0FE860C-C62D-4566-BA3D-1A21F9BBC98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4632" cy="2039540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○○学会</a:t>
            </a:r>
            <a:r>
              <a:rPr lang="ja-JP" altLang="en-US" sz="2600" dirty="0">
                <a:solidFill>
                  <a:srgbClr val="7030A0"/>
                </a:solidFill>
              </a:rPr>
              <a:t>（</a:t>
            </a:r>
            <a:r>
              <a:rPr kumimoji="1" lang="ja-JP" altLang="en-US" sz="2600" dirty="0" smtClean="0">
                <a:solidFill>
                  <a:srgbClr val="7030A0"/>
                </a:solidFill>
              </a:rPr>
              <a:t>注）</a:t>
            </a:r>
            <a:r>
              <a:rPr kumimoji="1" lang="ja-JP" altLang="en-US" dirty="0" smtClean="0"/>
              <a:t>学術集会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/>
              <a:t>利益相</a:t>
            </a:r>
            <a:r>
              <a:rPr lang="ja-JP" altLang="en-US" dirty="0" smtClean="0"/>
              <a:t>反　開示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sz="2700" dirty="0" smtClean="0">
                <a:solidFill>
                  <a:srgbClr val="FFFF00"/>
                </a:solidFill>
              </a:rPr>
              <a:t>所属・氏名</a:t>
            </a:r>
            <a:endParaRPr kumimoji="1" lang="ja-JP" altLang="en-US" sz="2700" dirty="0">
              <a:solidFill>
                <a:srgbClr val="FFFF00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2716" y="4797152"/>
            <a:ext cx="6400800" cy="1473200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2800" dirty="0" smtClean="0">
                <a:solidFill>
                  <a:schemeClr val="tx2"/>
                </a:solidFill>
              </a:rPr>
              <a:t>演題発表に関連し、開示すべき利益相反関係にある企業などはありません。</a:t>
            </a:r>
            <a:endParaRPr kumimoji="1" lang="ja-JP" altLang="en-US" sz="2800" dirty="0">
              <a:solidFill>
                <a:schemeClr val="tx2"/>
              </a:solidFill>
            </a:endParaRP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7524328" y="396033"/>
            <a:ext cx="1224136" cy="44067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kumimoji="1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kumimoji="1"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800" dirty="0" smtClean="0">
                <a:solidFill>
                  <a:schemeClr val="tx2"/>
                </a:solidFill>
              </a:rPr>
              <a:t>様式１</a:t>
            </a:r>
            <a:endParaRPr lang="ja-JP" altLang="en-US" sz="2800" dirty="0">
              <a:solidFill>
                <a:schemeClr val="tx2"/>
              </a:solidFill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1008720" y="3553466"/>
            <a:ext cx="7128792" cy="114996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kumimoji="1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kumimoji="1"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200" dirty="0">
                <a:solidFill>
                  <a:srgbClr val="7030A0"/>
                </a:solidFill>
              </a:rPr>
              <a:t>（注）第＊＊回日本形成外科学会総会・学術集会、あるいは第＊＊回日本形成外科学会基礎学術集会など</a:t>
            </a:r>
            <a:r>
              <a:rPr lang="ja-JP" altLang="en-US" sz="2200" dirty="0" smtClean="0">
                <a:solidFill>
                  <a:srgbClr val="7030A0"/>
                </a:solidFill>
              </a:rPr>
              <a:t>を記載</a:t>
            </a:r>
            <a:r>
              <a:rPr lang="en-US" altLang="ja-JP" sz="2800" dirty="0"/>
              <a:t/>
            </a:r>
            <a:br>
              <a:rPr lang="en-US" altLang="ja-JP" sz="2800" dirty="0"/>
            </a:br>
            <a:endParaRPr lang="ja-JP" altLang="en-US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93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11560" y="3556000"/>
            <a:ext cx="7920880" cy="3113360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2400" dirty="0" smtClean="0">
                <a:solidFill>
                  <a:schemeClr val="tx2"/>
                </a:solidFill>
              </a:rPr>
              <a:t>演題発表に関連し、開示すべき利益相反関係にある企業などとして、</a:t>
            </a:r>
            <a:endParaRPr kumimoji="1" lang="en-US" altLang="ja-JP" sz="2400" dirty="0" smtClean="0">
              <a:solidFill>
                <a:schemeClr val="tx2"/>
              </a:solidFill>
            </a:endParaRPr>
          </a:p>
          <a:p>
            <a:pPr algn="l"/>
            <a:r>
              <a:rPr lang="ja-JP" altLang="en-US" sz="2400" dirty="0">
                <a:solidFill>
                  <a:schemeClr val="tx2"/>
                </a:solidFill>
              </a:rPr>
              <a:t>　</a:t>
            </a:r>
            <a:r>
              <a:rPr lang="ja-JP" altLang="en-US" sz="2400" dirty="0" smtClean="0">
                <a:solidFill>
                  <a:schemeClr val="tx2"/>
                </a:solidFill>
              </a:rPr>
              <a:t>４．講演料：　　　　　　　　　　　　○○社</a:t>
            </a:r>
            <a:endParaRPr lang="en-US" altLang="ja-JP" sz="2400" dirty="0" smtClean="0">
              <a:solidFill>
                <a:schemeClr val="tx2"/>
              </a:solidFill>
            </a:endParaRPr>
          </a:p>
          <a:p>
            <a:pPr algn="l"/>
            <a:r>
              <a:rPr kumimoji="1" lang="ja-JP" altLang="en-US" sz="2400" dirty="0">
                <a:solidFill>
                  <a:schemeClr val="tx2"/>
                </a:solidFill>
              </a:rPr>
              <a:t>　</a:t>
            </a:r>
            <a:r>
              <a:rPr kumimoji="1" lang="ja-JP" altLang="en-US" sz="2400" dirty="0" smtClean="0">
                <a:solidFill>
                  <a:schemeClr val="tx2"/>
                </a:solidFill>
              </a:rPr>
              <a:t>６．受託研究・共同研究費：　　○○製薬</a:t>
            </a:r>
            <a:endParaRPr kumimoji="1" lang="en-US" altLang="ja-JP" sz="2400" dirty="0" smtClean="0">
              <a:solidFill>
                <a:schemeClr val="tx2"/>
              </a:solidFill>
            </a:endParaRPr>
          </a:p>
          <a:p>
            <a:pPr algn="l"/>
            <a:r>
              <a:rPr lang="ja-JP" altLang="en-US" sz="2400" dirty="0">
                <a:solidFill>
                  <a:schemeClr val="tx2"/>
                </a:solidFill>
              </a:rPr>
              <a:t>　</a:t>
            </a:r>
            <a:r>
              <a:rPr lang="ja-JP" altLang="en-US" sz="2400" dirty="0" smtClean="0">
                <a:solidFill>
                  <a:schemeClr val="tx2"/>
                </a:solidFill>
              </a:rPr>
              <a:t>８．寄付講座所属：　　　　　　　あり　（○○社）</a:t>
            </a:r>
            <a:endParaRPr lang="en-US" altLang="ja-JP" sz="2400" dirty="0" smtClean="0">
              <a:solidFill>
                <a:schemeClr val="tx2"/>
              </a:solidFill>
            </a:endParaRPr>
          </a:p>
          <a:p>
            <a:endParaRPr lang="en-US" altLang="ja-JP" sz="2400" dirty="0" smtClean="0">
              <a:solidFill>
                <a:schemeClr val="tx2"/>
              </a:solidFill>
            </a:endParaRPr>
          </a:p>
          <a:p>
            <a:r>
              <a:rPr kumimoji="1" lang="ja-JP" altLang="en-US" sz="2400" dirty="0" smtClean="0">
                <a:solidFill>
                  <a:srgbClr val="7030A0"/>
                </a:solidFill>
              </a:rPr>
              <a:t>（↑開示すべき内容がある項目のみ記載）</a:t>
            </a:r>
            <a:endParaRPr kumimoji="1" lang="ja-JP" altLang="en-US" sz="2400" dirty="0">
              <a:solidFill>
                <a:srgbClr val="7030A0"/>
              </a:solidFill>
            </a:endParaRP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7524328" y="480987"/>
            <a:ext cx="1224136" cy="44067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kumimoji="1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kumimoji="1"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800" dirty="0" smtClean="0">
                <a:solidFill>
                  <a:schemeClr val="tx2"/>
                </a:solidFill>
              </a:rPr>
              <a:t>様式２</a:t>
            </a:r>
            <a:endParaRPr lang="ja-JP" altLang="en-US" sz="2800" dirty="0">
              <a:solidFill>
                <a:schemeClr val="tx2"/>
              </a:solidFill>
            </a:endParaRPr>
          </a:p>
        </p:txBody>
      </p:sp>
      <p:sp>
        <p:nvSpPr>
          <p:cNvPr id="6" name="タイトル 5"/>
          <p:cNvSpPr>
            <a:spLocks noGrp="1"/>
          </p:cNvSpPr>
          <p:nvPr>
            <p:ph type="ctrTitle"/>
          </p:nvPr>
        </p:nvSpPr>
        <p:spPr>
          <a:xfrm>
            <a:off x="792696" y="701326"/>
            <a:ext cx="7558608" cy="2075286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○○学会</a:t>
            </a:r>
            <a:r>
              <a:rPr lang="ja-JP" altLang="en-US" sz="2900" dirty="0">
                <a:solidFill>
                  <a:srgbClr val="7030A0"/>
                </a:solidFill>
              </a:rPr>
              <a:t>（注）</a:t>
            </a:r>
            <a:r>
              <a:rPr lang="ja-JP" altLang="en-US" dirty="0"/>
              <a:t>学術集会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/>
              <a:t>利益相反　開示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sz="3000" dirty="0">
                <a:solidFill>
                  <a:srgbClr val="FFFF00"/>
                </a:solidFill>
              </a:rPr>
              <a:t>所属・</a:t>
            </a:r>
            <a:r>
              <a:rPr lang="ja-JP" altLang="en-US" sz="3000" dirty="0" smtClean="0">
                <a:solidFill>
                  <a:srgbClr val="FFFF00"/>
                </a:solidFill>
              </a:rPr>
              <a:t>氏名</a:t>
            </a:r>
            <a:endParaRPr kumimoji="1" lang="ja-JP" altLang="en-US" sz="3000" dirty="0"/>
          </a:p>
        </p:txBody>
      </p:sp>
      <p:sp>
        <p:nvSpPr>
          <p:cNvPr id="7" name="サブタイトル 2"/>
          <p:cNvSpPr txBox="1">
            <a:spLocks/>
          </p:cNvSpPr>
          <p:nvPr/>
        </p:nvSpPr>
        <p:spPr>
          <a:xfrm>
            <a:off x="1007604" y="2780928"/>
            <a:ext cx="7128792" cy="114996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kumimoji="1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kumimoji="1"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200" dirty="0">
                <a:solidFill>
                  <a:srgbClr val="7030A0"/>
                </a:solidFill>
              </a:rPr>
              <a:t>（注）第＊＊回日本形成外科学会総会・学術集会、あるいは第＊＊回日本形成外科学会基礎学術集会など</a:t>
            </a:r>
            <a:r>
              <a:rPr lang="ja-JP" altLang="en-US" sz="2200" dirty="0" smtClean="0">
                <a:solidFill>
                  <a:srgbClr val="7030A0"/>
                </a:solidFill>
              </a:rPr>
              <a:t>を記載</a:t>
            </a:r>
            <a:r>
              <a:rPr lang="en-US" altLang="ja-JP" sz="2800" dirty="0"/>
              <a:t/>
            </a:r>
            <a:br>
              <a:rPr lang="en-US" altLang="ja-JP" sz="2800" dirty="0"/>
            </a:br>
            <a:endParaRPr lang="ja-JP" altLang="en-US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08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23</TotalTime>
  <Words>118</Words>
  <Application>Microsoft Office PowerPoint</Application>
  <PresentationFormat>画面に合わせる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ウェーブ</vt:lpstr>
      <vt:lpstr>○○学会（注）学術集会 利益相反　開示 所属・氏名</vt:lpstr>
      <vt:lpstr>○○学会（注）学術集会 利益相反　開示 所属・氏名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日本形成外科学会学術集会 利益相反　開示 所属・氏名</dc:title>
  <dc:creator>iwamoto</dc:creator>
  <cp:lastModifiedBy>iwamoto</cp:lastModifiedBy>
  <cp:revision>3</cp:revision>
  <dcterms:created xsi:type="dcterms:W3CDTF">2015-07-14T06:32:32Z</dcterms:created>
  <dcterms:modified xsi:type="dcterms:W3CDTF">2015-07-14T06:56:27Z</dcterms:modified>
</cp:coreProperties>
</file>