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5"/>
  </p:notesMasterIdLst>
  <p:sldIdLst>
    <p:sldId id="257" r:id="rId3"/>
    <p:sldId id="256" r:id="rId4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630" y="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0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D7B3DA4A-91E3-412F-B00F-AF9AB808699B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1243013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83357"/>
            <a:ext cx="5446723" cy="3913364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372"/>
            <a:ext cx="2950375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89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9209F8C1-2E20-40AD-A0C2-AFF09BE978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194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5726" rtl="0" eaLnBrk="1" latinLnBrk="0" hangingPunct="1">
      <a:defRPr kumimoji="1" sz="966" kern="1200">
        <a:solidFill>
          <a:schemeClr val="tx1"/>
        </a:solidFill>
        <a:latin typeface="+mn-lt"/>
        <a:ea typeface="+mn-ea"/>
        <a:cs typeface="+mn-cs"/>
      </a:defRPr>
    </a:lvl1pPr>
    <a:lvl2pPr marL="367863" algn="l" defTabSz="735726" rtl="0" eaLnBrk="1" latinLnBrk="0" hangingPunct="1">
      <a:defRPr kumimoji="1" sz="966" kern="1200">
        <a:solidFill>
          <a:schemeClr val="tx1"/>
        </a:solidFill>
        <a:latin typeface="+mn-lt"/>
        <a:ea typeface="+mn-ea"/>
        <a:cs typeface="+mn-cs"/>
      </a:defRPr>
    </a:lvl2pPr>
    <a:lvl3pPr marL="735726" algn="l" defTabSz="735726" rtl="0" eaLnBrk="1" latinLnBrk="0" hangingPunct="1">
      <a:defRPr kumimoji="1" sz="966" kern="1200">
        <a:solidFill>
          <a:schemeClr val="tx1"/>
        </a:solidFill>
        <a:latin typeface="+mn-lt"/>
        <a:ea typeface="+mn-ea"/>
        <a:cs typeface="+mn-cs"/>
      </a:defRPr>
    </a:lvl3pPr>
    <a:lvl4pPr marL="1103589" algn="l" defTabSz="735726" rtl="0" eaLnBrk="1" latinLnBrk="0" hangingPunct="1">
      <a:defRPr kumimoji="1" sz="966" kern="1200">
        <a:solidFill>
          <a:schemeClr val="tx1"/>
        </a:solidFill>
        <a:latin typeface="+mn-lt"/>
        <a:ea typeface="+mn-ea"/>
        <a:cs typeface="+mn-cs"/>
      </a:defRPr>
    </a:lvl4pPr>
    <a:lvl5pPr marL="1471452" algn="l" defTabSz="735726" rtl="0" eaLnBrk="1" latinLnBrk="0" hangingPunct="1">
      <a:defRPr kumimoji="1" sz="966" kern="1200">
        <a:solidFill>
          <a:schemeClr val="tx1"/>
        </a:solidFill>
        <a:latin typeface="+mn-lt"/>
        <a:ea typeface="+mn-ea"/>
        <a:cs typeface="+mn-cs"/>
      </a:defRPr>
    </a:lvl5pPr>
    <a:lvl6pPr marL="1839316" algn="l" defTabSz="735726" rtl="0" eaLnBrk="1" latinLnBrk="0" hangingPunct="1">
      <a:defRPr kumimoji="1" sz="966" kern="1200">
        <a:solidFill>
          <a:schemeClr val="tx1"/>
        </a:solidFill>
        <a:latin typeface="+mn-lt"/>
        <a:ea typeface="+mn-ea"/>
        <a:cs typeface="+mn-cs"/>
      </a:defRPr>
    </a:lvl6pPr>
    <a:lvl7pPr marL="2207179" algn="l" defTabSz="735726" rtl="0" eaLnBrk="1" latinLnBrk="0" hangingPunct="1">
      <a:defRPr kumimoji="1" sz="966" kern="1200">
        <a:solidFill>
          <a:schemeClr val="tx1"/>
        </a:solidFill>
        <a:latin typeface="+mn-lt"/>
        <a:ea typeface="+mn-ea"/>
        <a:cs typeface="+mn-cs"/>
      </a:defRPr>
    </a:lvl7pPr>
    <a:lvl8pPr marL="2575042" algn="l" defTabSz="735726" rtl="0" eaLnBrk="1" latinLnBrk="0" hangingPunct="1">
      <a:defRPr kumimoji="1" sz="966" kern="1200">
        <a:solidFill>
          <a:schemeClr val="tx1"/>
        </a:solidFill>
        <a:latin typeface="+mn-lt"/>
        <a:ea typeface="+mn-ea"/>
        <a:cs typeface="+mn-cs"/>
      </a:defRPr>
    </a:lvl8pPr>
    <a:lvl9pPr marL="2942905" algn="l" defTabSz="735726" rtl="0" eaLnBrk="1" latinLnBrk="0" hangingPunct="1">
      <a:defRPr kumimoji="1" sz="96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ACB4-6C64-4500-8058-688EA6F68925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23BD-121A-444B-A362-30BAD8D68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3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ACB4-6C64-4500-8058-688EA6F68925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23BD-121A-444B-A362-30BAD8D68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0752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ACB4-6C64-4500-8058-688EA6F68925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23BD-121A-444B-A362-30BAD8D68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573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B355E8-CD90-BF32-9B42-D3973593E4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E6F27F0-7FCE-4D65-2539-7A25F2A852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66" indent="0" algn="ctr">
              <a:buNone/>
              <a:defRPr sz="1625"/>
            </a:lvl2pPr>
            <a:lvl3pPr marL="742931" indent="0" algn="ctr">
              <a:buNone/>
              <a:defRPr sz="1463"/>
            </a:lvl3pPr>
            <a:lvl4pPr marL="1114397" indent="0" algn="ctr">
              <a:buNone/>
              <a:defRPr sz="1300"/>
            </a:lvl4pPr>
            <a:lvl5pPr marL="1485863" indent="0" algn="ctr">
              <a:buNone/>
              <a:defRPr sz="1300"/>
            </a:lvl5pPr>
            <a:lvl6pPr marL="1857329" indent="0" algn="ctr">
              <a:buNone/>
              <a:defRPr sz="1300"/>
            </a:lvl6pPr>
            <a:lvl7pPr marL="2228794" indent="0" algn="ctr">
              <a:buNone/>
              <a:defRPr sz="1300"/>
            </a:lvl7pPr>
            <a:lvl8pPr marL="2600260" indent="0" algn="ctr">
              <a:buNone/>
              <a:defRPr sz="1300"/>
            </a:lvl8pPr>
            <a:lvl9pPr marL="2971726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00C5C7-B9FB-29B7-0258-759D6E81F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B0EE-C6BF-4B9A-B621-341BB645A07D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B41E13-8099-C5A5-68CC-02D6D7EBC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6C856C-B4BB-455F-6362-94EA99F7F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FB79-B824-4094-877F-15ACF126B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2130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709EC7-E8CE-1F95-52F1-80D9E3471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3C0394-8E21-A08F-43A5-AB28D2F44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158B3D-C2E8-1885-62B5-555A18BF7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B0EE-C6BF-4B9A-B621-341BB645A07D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F19D97-577D-0095-9542-952868DAC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CA0ECB-A203-F4E1-B9AC-CCE1C402A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FB79-B824-4094-877F-15ACF126B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481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CF58C-E856-E5DD-7888-D13C1D53A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9" y="1709743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7CF82CA-B665-0718-56F0-34A0E7944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9" y="4589468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82000"/>
                  </a:schemeClr>
                </a:solidFill>
              </a:defRPr>
            </a:lvl1pPr>
            <a:lvl2pPr marL="371466" indent="0">
              <a:buNone/>
              <a:defRPr sz="1625">
                <a:solidFill>
                  <a:schemeClr val="tx1">
                    <a:tint val="82000"/>
                  </a:schemeClr>
                </a:solidFill>
              </a:defRPr>
            </a:lvl2pPr>
            <a:lvl3pPr marL="742931" indent="0">
              <a:buNone/>
              <a:defRPr sz="1463">
                <a:solidFill>
                  <a:schemeClr val="tx1">
                    <a:tint val="82000"/>
                  </a:schemeClr>
                </a:solidFill>
              </a:defRPr>
            </a:lvl3pPr>
            <a:lvl4pPr marL="1114397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4pPr>
            <a:lvl5pPr marL="1485863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5pPr>
            <a:lvl6pPr marL="1857329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6pPr>
            <a:lvl7pPr marL="2228794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7pPr>
            <a:lvl8pPr marL="260026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8pPr>
            <a:lvl9pPr marL="2971726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26600D-E64E-51D5-C716-8A5D9A35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B0EE-C6BF-4B9A-B621-341BB645A07D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0F27B4-B571-F7BC-C6B0-7BAF89FC2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70D687-ECA3-1218-9C65-8A81FF846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FB79-B824-4094-877F-15ACF126B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821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EA35C-94E0-BC08-59BE-25B6955AA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AFB818-A6AA-24A4-EB46-EA1CAC61D9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6694DDC-E690-D683-D4AD-9A7B69221B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A8418B-C2CF-B0A3-B834-B9E1FB62A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B0EE-C6BF-4B9A-B621-341BB645A07D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8CC3D3-0719-E465-271B-327B3CE6F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3CC5DD3-990D-C53C-41DA-1D7DAA23E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FB79-B824-4094-877F-15ACF126B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23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20AC8B-CC29-2C1D-B4D8-64314ABA4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9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54685C-7282-945D-F20B-49462EFD0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66" indent="0">
              <a:buNone/>
              <a:defRPr sz="1625" b="1"/>
            </a:lvl2pPr>
            <a:lvl3pPr marL="742931" indent="0">
              <a:buNone/>
              <a:defRPr sz="1463" b="1"/>
            </a:lvl3pPr>
            <a:lvl4pPr marL="1114397" indent="0">
              <a:buNone/>
              <a:defRPr sz="1300" b="1"/>
            </a:lvl4pPr>
            <a:lvl5pPr marL="1485863" indent="0">
              <a:buNone/>
              <a:defRPr sz="1300" b="1"/>
            </a:lvl5pPr>
            <a:lvl6pPr marL="1857329" indent="0">
              <a:buNone/>
              <a:defRPr sz="1300" b="1"/>
            </a:lvl6pPr>
            <a:lvl7pPr marL="2228794" indent="0">
              <a:buNone/>
              <a:defRPr sz="1300" b="1"/>
            </a:lvl7pPr>
            <a:lvl8pPr marL="2600260" indent="0">
              <a:buNone/>
              <a:defRPr sz="1300" b="1"/>
            </a:lvl8pPr>
            <a:lvl9pPr marL="297172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15418C-BF52-E04C-C100-8B0979774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AE21F0B-3323-99B1-5BF2-D5BA56110F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4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66" indent="0">
              <a:buNone/>
              <a:defRPr sz="1625" b="1"/>
            </a:lvl2pPr>
            <a:lvl3pPr marL="742931" indent="0">
              <a:buNone/>
              <a:defRPr sz="1463" b="1"/>
            </a:lvl3pPr>
            <a:lvl4pPr marL="1114397" indent="0">
              <a:buNone/>
              <a:defRPr sz="1300" b="1"/>
            </a:lvl4pPr>
            <a:lvl5pPr marL="1485863" indent="0">
              <a:buNone/>
              <a:defRPr sz="1300" b="1"/>
            </a:lvl5pPr>
            <a:lvl6pPr marL="1857329" indent="0">
              <a:buNone/>
              <a:defRPr sz="1300" b="1"/>
            </a:lvl6pPr>
            <a:lvl7pPr marL="2228794" indent="0">
              <a:buNone/>
              <a:defRPr sz="1300" b="1"/>
            </a:lvl7pPr>
            <a:lvl8pPr marL="2600260" indent="0">
              <a:buNone/>
              <a:defRPr sz="1300" b="1"/>
            </a:lvl8pPr>
            <a:lvl9pPr marL="297172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877F9CD-4921-60E4-96EC-5E55972E17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4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9D7D628-CA63-6FE8-44E5-CCECF0DAC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B0EE-C6BF-4B9A-B621-341BB645A07D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E2738EF-4984-A505-02F1-BA6BE074B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E38EB39-0DFE-8E37-3455-76809EC5B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FB79-B824-4094-877F-15ACF126B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335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309D61-4056-837D-6421-AA6E6ECCD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35D3578-A24E-2745-2D27-380A08E88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B0EE-C6BF-4B9A-B621-341BB645A07D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E9BEA85-458C-ACB0-0AF9-359D60DC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B3A4575-AA61-4568-3D54-124F59CBD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FB79-B824-4094-877F-15ACF126B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534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25FD30A-60BA-1B4C-3648-6C497950A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B0EE-C6BF-4B9A-B621-341BB645A07D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ABC6F2-3F8D-290E-19A1-9BBFB88B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57B7AB0-8554-3E8C-FE31-AD8C9E1D8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FB79-B824-4094-877F-15ACF126B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546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1AE399-F0E7-A143-D3B9-E09E1F69F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7673B8-B836-188D-BC13-43764A6BF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30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62B585-9A54-D2B4-1467-5238FBD69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66" indent="0">
              <a:buNone/>
              <a:defRPr sz="1138"/>
            </a:lvl2pPr>
            <a:lvl3pPr marL="742931" indent="0">
              <a:buNone/>
              <a:defRPr sz="975"/>
            </a:lvl3pPr>
            <a:lvl4pPr marL="1114397" indent="0">
              <a:buNone/>
              <a:defRPr sz="813"/>
            </a:lvl4pPr>
            <a:lvl5pPr marL="1485863" indent="0">
              <a:buNone/>
              <a:defRPr sz="813"/>
            </a:lvl5pPr>
            <a:lvl6pPr marL="1857329" indent="0">
              <a:buNone/>
              <a:defRPr sz="813"/>
            </a:lvl6pPr>
            <a:lvl7pPr marL="2228794" indent="0">
              <a:buNone/>
              <a:defRPr sz="813"/>
            </a:lvl7pPr>
            <a:lvl8pPr marL="2600260" indent="0">
              <a:buNone/>
              <a:defRPr sz="813"/>
            </a:lvl8pPr>
            <a:lvl9pPr marL="2971726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C3FF27F-9AF1-B7A5-37D6-007177429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B0EE-C6BF-4B9A-B621-341BB645A07D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D94B645-010A-48B2-3AED-EFD6F4CCE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1D54E7-D3E2-D14D-4ECB-267F34B8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FB79-B824-4094-877F-15ACF126B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9550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ACB4-6C64-4500-8058-688EA6F68925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23BD-121A-444B-A362-30BAD8D68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9738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A06C41-4EDB-E0DA-3F8B-C51ABC997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ED6CA1E-81E0-D911-2B97-6FC00DBDDA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30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66" indent="0">
              <a:buNone/>
              <a:defRPr sz="2275"/>
            </a:lvl2pPr>
            <a:lvl3pPr marL="742931" indent="0">
              <a:buNone/>
              <a:defRPr sz="1950"/>
            </a:lvl3pPr>
            <a:lvl4pPr marL="1114397" indent="0">
              <a:buNone/>
              <a:defRPr sz="1625"/>
            </a:lvl4pPr>
            <a:lvl5pPr marL="1485863" indent="0">
              <a:buNone/>
              <a:defRPr sz="1625"/>
            </a:lvl5pPr>
            <a:lvl6pPr marL="1857329" indent="0">
              <a:buNone/>
              <a:defRPr sz="1625"/>
            </a:lvl6pPr>
            <a:lvl7pPr marL="2228794" indent="0">
              <a:buNone/>
              <a:defRPr sz="1625"/>
            </a:lvl7pPr>
            <a:lvl8pPr marL="2600260" indent="0">
              <a:buNone/>
              <a:defRPr sz="1625"/>
            </a:lvl8pPr>
            <a:lvl9pPr marL="2971726" indent="0">
              <a:buNone/>
              <a:defRPr sz="16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20B86D0-3BDA-586D-B261-38332BDFDD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66" indent="0">
              <a:buNone/>
              <a:defRPr sz="1138"/>
            </a:lvl2pPr>
            <a:lvl3pPr marL="742931" indent="0">
              <a:buNone/>
              <a:defRPr sz="975"/>
            </a:lvl3pPr>
            <a:lvl4pPr marL="1114397" indent="0">
              <a:buNone/>
              <a:defRPr sz="813"/>
            </a:lvl4pPr>
            <a:lvl5pPr marL="1485863" indent="0">
              <a:buNone/>
              <a:defRPr sz="813"/>
            </a:lvl5pPr>
            <a:lvl6pPr marL="1857329" indent="0">
              <a:buNone/>
              <a:defRPr sz="813"/>
            </a:lvl6pPr>
            <a:lvl7pPr marL="2228794" indent="0">
              <a:buNone/>
              <a:defRPr sz="813"/>
            </a:lvl7pPr>
            <a:lvl8pPr marL="2600260" indent="0">
              <a:buNone/>
              <a:defRPr sz="813"/>
            </a:lvl8pPr>
            <a:lvl9pPr marL="2971726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181CF1E-B4CB-8D0A-1AC5-C59FEBC7D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B0EE-C6BF-4B9A-B621-341BB645A07D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D8E3762-0997-7193-E5B4-A8A0F862E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DC1BD1-EBC3-624D-1D86-2423DD6B7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FB79-B824-4094-877F-15ACF126B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7607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7A0B0C-8B52-E1C6-2AD1-BAB367522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C088EBA-F677-D3ED-C1AE-ED94306C9F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B12250-1C8E-23DE-D8F3-218E7BEDD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B0EE-C6BF-4B9A-B621-341BB645A07D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65ED8C-BDAB-F3AC-424F-107635CE6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6BBDE4-1395-8740-4DF2-5A42FBC0B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FB79-B824-4094-877F-15ACF126B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8958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DCF54F0-9CF0-797D-38A4-A3D2334CAE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3" y="365125"/>
            <a:ext cx="2135981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3F37228-B35D-6DCA-5E9A-FD4D1F857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9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CA19CA-485B-61AA-507E-5D98949A3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2B0EE-C6BF-4B9A-B621-341BB645A07D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4DFCD1-68A5-5196-ACDF-B410C455C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26E681-B23F-3464-A8F9-751D05FE7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FB79-B824-4094-877F-15ACF126B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38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ACB4-6C64-4500-8058-688EA6F68925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23BD-121A-444B-A362-30BAD8D68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532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ACB4-6C64-4500-8058-688EA6F68925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23BD-121A-444B-A362-30BAD8D68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76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ACB4-6C64-4500-8058-688EA6F68925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23BD-121A-444B-A362-30BAD8D68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736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ACB4-6C64-4500-8058-688EA6F68925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23BD-121A-444B-A362-30BAD8D68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021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ACB4-6C64-4500-8058-688EA6F68925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23BD-121A-444B-A362-30BAD8D68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48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ACB4-6C64-4500-8058-688EA6F68925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23BD-121A-444B-A362-30BAD8D68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0737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ACB4-6C64-4500-8058-688EA6F68925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23BD-121A-444B-A362-30BAD8D68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5538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DACB4-6C64-4500-8058-688EA6F68925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A23BD-121A-444B-A362-30BAD8D682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51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69E83E3-DF07-B2F1-E925-E2118F327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9CE6E4-E3FA-1210-F9B5-8BA8F28BE4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64B097-E1D5-B118-F501-FCCF801B97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5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F2B0EE-C6BF-4B9A-B621-341BB645A07D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62CFA5-9A0B-724D-23A9-1816EAD1DB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5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4E655C-E083-1F1D-E3D7-CB15AF418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5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85FB79-B824-4094-877F-15ACF126B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19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742931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3" indent="-185733" algn="l" defTabSz="742931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185733" algn="l" defTabSz="74293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64" indent="-185733" algn="l" defTabSz="74293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30" indent="-185733" algn="l" defTabSz="74293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596" indent="-185733" algn="l" defTabSz="74293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061" indent="-185733" algn="l" defTabSz="74293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27" indent="-185733" algn="l" defTabSz="74293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5993" indent="-185733" algn="l" defTabSz="74293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459" indent="-185733" algn="l" defTabSz="74293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3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66" algn="l" defTabSz="74293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31" algn="l" defTabSz="74293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397" algn="l" defTabSz="74293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863" algn="l" defTabSz="74293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29" algn="l" defTabSz="74293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4" algn="l" defTabSz="74293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260" algn="l" defTabSz="74293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726" algn="l" defTabSz="74293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4">
            <a:extLst>
              <a:ext uri="{FF2B5EF4-FFF2-40B4-BE49-F238E27FC236}">
                <a16:creationId xmlns:a16="http://schemas.microsoft.com/office/drawing/2014/main" id="{ED57E445-CF2F-448B-B9D2-296D2ACCE141}"/>
              </a:ext>
            </a:extLst>
          </p:cNvPr>
          <p:cNvSpPr txBox="1">
            <a:spLocks/>
          </p:cNvSpPr>
          <p:nvPr/>
        </p:nvSpPr>
        <p:spPr>
          <a:xfrm>
            <a:off x="634708" y="220360"/>
            <a:ext cx="8856556" cy="659952"/>
          </a:xfrm>
          <a:prstGeom prst="roundRect">
            <a:avLst>
              <a:gd name="adj" fmla="val 5836"/>
            </a:avLst>
          </a:prstGeom>
          <a:noFill/>
          <a:ln w="5715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6186" tIns="38093" rIns="76186" bIns="3809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ja-JP" altLang="en-US" b="1" dirty="0">
                <a:solidFill>
                  <a:schemeClr val="tx2"/>
                </a:solidFill>
              </a:rPr>
              <a:t>日本形成外科学会専門医 領域・共通講習単位登録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ADF52C8F-F79B-486F-865A-2B9CC18FD72E}"/>
              </a:ext>
            </a:extLst>
          </p:cNvPr>
          <p:cNvCxnSpPr/>
          <p:nvPr/>
        </p:nvCxnSpPr>
        <p:spPr>
          <a:xfrm>
            <a:off x="482920" y="6713465"/>
            <a:ext cx="9014668" cy="599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0607595-7653-4B3D-A90C-2605FA0C01D1}"/>
              </a:ext>
            </a:extLst>
          </p:cNvPr>
          <p:cNvSpPr txBox="1"/>
          <p:nvPr/>
        </p:nvSpPr>
        <p:spPr>
          <a:xfrm>
            <a:off x="922285" y="5847359"/>
            <a:ext cx="7980273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5" b="1" u="sng" dirty="0"/>
              <a:t>出席記録</a:t>
            </a:r>
            <a:r>
              <a:rPr lang="ja-JP" altLang="en-US" sz="1905" b="1" dirty="0"/>
              <a:t>　</a:t>
            </a:r>
            <a:r>
              <a:rPr lang="ja-JP" altLang="en-US" sz="1905" dirty="0"/>
              <a:t>学術集会終了後</a:t>
            </a:r>
            <a:r>
              <a:rPr lang="en-US" altLang="ja-JP" sz="1905" dirty="0"/>
              <a:t>1</a:t>
            </a:r>
            <a:r>
              <a:rPr lang="ja-JP" altLang="en-US" sz="1905" dirty="0"/>
              <a:t>週間程度で会員マイページに反映されます。　　　</a:t>
            </a:r>
            <a:endParaRPr lang="en-US" altLang="ja-JP" sz="1905" dirty="0"/>
          </a:p>
          <a:p>
            <a:r>
              <a:rPr lang="ja-JP" altLang="en-US" sz="1905" dirty="0"/>
              <a:t>　　　　　反映後</a:t>
            </a:r>
            <a:r>
              <a:rPr lang="en-US" altLang="ja-JP" sz="1905" dirty="0"/>
              <a:t>1</a:t>
            </a:r>
            <a:r>
              <a:rPr lang="ja-JP" altLang="en-US" sz="1905" dirty="0"/>
              <a:t>ヶ月以内に決済を完了ください。</a:t>
            </a:r>
            <a:endParaRPr lang="en-US" altLang="ja-JP" sz="1905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06654E4-C5E5-4831-8AE9-CD50D2B7E37A}"/>
              </a:ext>
            </a:extLst>
          </p:cNvPr>
          <p:cNvSpPr/>
          <p:nvPr/>
        </p:nvSpPr>
        <p:spPr>
          <a:xfrm>
            <a:off x="1880070" y="1099290"/>
            <a:ext cx="7611194" cy="16912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6" tIns="38093" rIns="76186" bIns="380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3175" b="1" dirty="0">
                <a:solidFill>
                  <a:schemeClr val="tx1"/>
                </a:solidFill>
              </a:rPr>
              <a:t>入場</a:t>
            </a:r>
            <a:endParaRPr lang="en-US" altLang="ja-JP" sz="3175" b="1" dirty="0">
              <a:solidFill>
                <a:schemeClr val="tx1"/>
              </a:solidFill>
            </a:endParaRPr>
          </a:p>
          <a:p>
            <a:r>
              <a:rPr lang="ja-JP" altLang="en-US" sz="3175" dirty="0">
                <a:solidFill>
                  <a:schemeClr val="tx1"/>
                </a:solidFill>
              </a:rPr>
              <a:t> 講習開始後１０分以内に入場して下さい</a:t>
            </a:r>
            <a:endParaRPr lang="en-US" altLang="ja-JP" sz="3175" dirty="0">
              <a:solidFill>
                <a:schemeClr val="tx1"/>
              </a:solidFill>
            </a:endParaRPr>
          </a:p>
          <a:p>
            <a:r>
              <a:rPr lang="ja-JP" altLang="en-US" sz="3175" b="1" dirty="0">
                <a:solidFill>
                  <a:srgbClr val="FF0000"/>
                </a:solidFill>
              </a:rPr>
              <a:t> 入場の際は</a:t>
            </a:r>
            <a:r>
              <a:rPr lang="en-US" altLang="ja-JP" sz="3175" b="1" dirty="0">
                <a:solidFill>
                  <a:srgbClr val="FF0000"/>
                </a:solidFill>
              </a:rPr>
              <a:t>QR</a:t>
            </a:r>
            <a:r>
              <a:rPr lang="ja-JP" altLang="en-US" sz="3175" b="1" dirty="0">
                <a:solidFill>
                  <a:srgbClr val="FF0000"/>
                </a:solidFill>
              </a:rPr>
              <a:t>コードのスキャン不要</a:t>
            </a:r>
            <a:r>
              <a:rPr lang="ja-JP" altLang="en-US" sz="3175" dirty="0">
                <a:solidFill>
                  <a:schemeClr val="tx1"/>
                </a:solidFill>
              </a:rPr>
              <a:t>です</a:t>
            </a:r>
            <a:endParaRPr lang="ja-JP" altLang="en-US" sz="1905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50E9E4A-FC8A-4B1D-B63D-0E9BB52BB8D7}"/>
              </a:ext>
            </a:extLst>
          </p:cNvPr>
          <p:cNvSpPr txBox="1"/>
          <p:nvPr/>
        </p:nvSpPr>
        <p:spPr>
          <a:xfrm>
            <a:off x="1528938" y="4441784"/>
            <a:ext cx="5877841" cy="374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917" dirty="0"/>
          </a:p>
          <a:p>
            <a:endParaRPr lang="en-US" altLang="ja-JP" sz="917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09DEC6F1-4CAB-443D-B839-D2DA1E97252A}"/>
              </a:ext>
            </a:extLst>
          </p:cNvPr>
          <p:cNvSpPr/>
          <p:nvPr/>
        </p:nvSpPr>
        <p:spPr>
          <a:xfrm>
            <a:off x="1886394" y="3448821"/>
            <a:ext cx="7604870" cy="21795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6" tIns="38093" rIns="76186" bIns="380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3175" b="1" dirty="0">
                <a:solidFill>
                  <a:schemeClr val="tx1"/>
                </a:solidFill>
              </a:rPr>
              <a:t>退場　</a:t>
            </a:r>
            <a:endParaRPr lang="en-US" altLang="ja-JP" sz="3175" b="1" dirty="0">
              <a:solidFill>
                <a:srgbClr val="0070C0"/>
              </a:solidFill>
            </a:endParaRPr>
          </a:p>
          <a:p>
            <a:r>
              <a:rPr lang="ja-JP" altLang="en-US" sz="3175" b="1" dirty="0">
                <a:solidFill>
                  <a:srgbClr val="FF0000"/>
                </a:solidFill>
              </a:rPr>
              <a:t> 講習終了前１０分</a:t>
            </a:r>
            <a:r>
              <a:rPr lang="ja-JP" altLang="en-US" sz="3175" dirty="0">
                <a:solidFill>
                  <a:schemeClr val="tx1"/>
                </a:solidFill>
              </a:rPr>
              <a:t>から</a:t>
            </a:r>
            <a:endParaRPr lang="en-US" altLang="ja-JP" sz="3175" dirty="0">
              <a:solidFill>
                <a:schemeClr val="tx1"/>
              </a:solidFill>
            </a:endParaRPr>
          </a:p>
          <a:p>
            <a:r>
              <a:rPr lang="ja-JP" altLang="en-US" sz="3175" b="1" dirty="0">
                <a:solidFill>
                  <a:srgbClr val="FF0000"/>
                </a:solidFill>
              </a:rPr>
              <a:t> 講習終了後１０分</a:t>
            </a:r>
            <a:r>
              <a:rPr lang="ja-JP" altLang="en-US" sz="3175" dirty="0">
                <a:solidFill>
                  <a:schemeClr val="tx1"/>
                </a:solidFill>
              </a:rPr>
              <a:t>までに</a:t>
            </a:r>
            <a:endParaRPr lang="en-US" altLang="ja-JP" sz="3175" dirty="0">
              <a:solidFill>
                <a:schemeClr val="tx1"/>
              </a:solidFill>
            </a:endParaRPr>
          </a:p>
          <a:p>
            <a:r>
              <a:rPr lang="ja-JP" altLang="en-US" sz="3175" dirty="0">
                <a:solidFill>
                  <a:schemeClr val="tx1"/>
                </a:solidFill>
              </a:rPr>
              <a:t> </a:t>
            </a:r>
            <a:r>
              <a:rPr lang="en-US" altLang="ja-JP" sz="3175" dirty="0">
                <a:solidFill>
                  <a:schemeClr val="tx1"/>
                </a:solidFill>
              </a:rPr>
              <a:t>QR</a:t>
            </a:r>
            <a:r>
              <a:rPr lang="ja-JP" altLang="en-US" sz="3175" dirty="0">
                <a:solidFill>
                  <a:schemeClr val="tx1"/>
                </a:solidFill>
              </a:rPr>
              <a:t>コードにて、単位登録をして下さい</a:t>
            </a:r>
            <a:endParaRPr lang="ja-JP" altLang="en-US" sz="2857" dirty="0">
              <a:solidFill>
                <a:schemeClr val="tx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2F7D4E5-17E0-0239-25E4-9A76B2AD7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07535">
            <a:off x="389462" y="3631668"/>
            <a:ext cx="1065646" cy="1813866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E75C686-AFC7-EE9E-A851-89505D879FBA}"/>
              </a:ext>
            </a:extLst>
          </p:cNvPr>
          <p:cNvSpPr txBox="1"/>
          <p:nvPr/>
        </p:nvSpPr>
        <p:spPr>
          <a:xfrm>
            <a:off x="385812" y="2870318"/>
            <a:ext cx="91343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800" b="1" dirty="0">
                <a:solidFill>
                  <a:srgbClr val="0070C0"/>
                </a:solidFill>
              </a:rPr>
              <a:t>会員マイページから</a:t>
            </a:r>
            <a:r>
              <a:rPr lang="en-US" altLang="ja-JP" sz="2800" b="1" dirty="0">
                <a:solidFill>
                  <a:srgbClr val="0070C0"/>
                </a:solidFill>
              </a:rPr>
              <a:t>QR</a:t>
            </a:r>
            <a:r>
              <a:rPr lang="ja-JP" altLang="en-US" sz="2800" b="1" dirty="0">
                <a:solidFill>
                  <a:srgbClr val="0070C0"/>
                </a:solidFill>
              </a:rPr>
              <a:t>コードをご準備ください！！　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85040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15ABFCB9-8075-6A07-D769-7A03796EA941}"/>
              </a:ext>
            </a:extLst>
          </p:cNvPr>
          <p:cNvSpPr/>
          <p:nvPr/>
        </p:nvSpPr>
        <p:spPr>
          <a:xfrm>
            <a:off x="4678241" y="1021312"/>
            <a:ext cx="5227759" cy="5027987"/>
          </a:xfrm>
          <a:prstGeom prst="rect">
            <a:avLst/>
          </a:prstGeom>
          <a:solidFill>
            <a:srgbClr val="FFFFCC">
              <a:alpha val="42353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 dirty="0">
              <a:solidFill>
                <a:prstClr val="white"/>
              </a:solidFill>
              <a:latin typeface="游ゴシック" panose="02110004020202020204"/>
              <a:ea typeface="游ゴシック" panose="020B0400000000000000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D2BA03F-E9D2-9029-9F2D-871FFB559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92" y="2578847"/>
            <a:ext cx="3709654" cy="3709654"/>
          </a:xfrm>
          <a:prstGeom prst="rect">
            <a:avLst/>
          </a:prstGeom>
          <a:ln w="12700">
            <a:solidFill>
              <a:schemeClr val="tx1"/>
            </a:solidFill>
            <a:prstDash val="sysDot"/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DEC32AB-4D19-53C5-7E1B-29E7F84EA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0337" y="1704928"/>
            <a:ext cx="3697648" cy="21129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56F61DD-7819-4591-7126-600F3402655C}"/>
              </a:ext>
            </a:extLst>
          </p:cNvPr>
          <p:cNvSpPr txBox="1"/>
          <p:nvPr/>
        </p:nvSpPr>
        <p:spPr>
          <a:xfrm>
            <a:off x="472397" y="1837617"/>
            <a:ext cx="3700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 sz="2000" b="1" dirty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DLaM Display" panose="02010000000000000000" pitchFamily="2" charset="0"/>
              </a:rPr>
              <a:t>会員マイページ</a:t>
            </a:r>
            <a:r>
              <a:rPr kumimoji="1" lang="ja-JP" altLang="en-US" b="1" dirty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DLaM Display" panose="02010000000000000000" pitchFamily="2" charset="0"/>
              </a:rPr>
              <a:t>　ログインは</a:t>
            </a:r>
            <a:r>
              <a:rPr kumimoji="1" lang="ja-JP" altLang="en-US" b="1" dirty="0">
                <a:solidFill>
                  <a:srgbClr val="4EA72E">
                    <a:lumMod val="75000"/>
                  </a:srgb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DLaM Display" panose="02010000000000000000" pitchFamily="2" charset="0"/>
              </a:rPr>
              <a:t>こちら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82824D9-F434-19D1-9981-28BADEBA82ED}"/>
              </a:ext>
            </a:extLst>
          </p:cNvPr>
          <p:cNvSpPr txBox="1"/>
          <p:nvPr/>
        </p:nvSpPr>
        <p:spPr>
          <a:xfrm>
            <a:off x="4678241" y="711073"/>
            <a:ext cx="2567363" cy="4424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defTabSz="742950"/>
            <a:r>
              <a:rPr kumimoji="1" lang="en-US" altLang="ja-JP" sz="2275" b="1" dirty="0">
                <a:solidFill>
                  <a:prstClr val="black"/>
                </a:solidFill>
                <a:highlight>
                  <a:srgbClr val="FFFFCC"/>
                </a:highligh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DLaM Display" panose="02010000000000000000" pitchFamily="2" charset="0"/>
              </a:rPr>
              <a:t>QR</a:t>
            </a:r>
            <a:r>
              <a:rPr kumimoji="1" lang="ja-JP" altLang="en-US" sz="2275" b="1" dirty="0">
                <a:solidFill>
                  <a:prstClr val="black"/>
                </a:solidFill>
                <a:highlight>
                  <a:srgbClr val="FFFFCC"/>
                </a:highligh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DLaM Display" panose="02010000000000000000" pitchFamily="2" charset="0"/>
              </a:rPr>
              <a:t>コード表示方法</a:t>
            </a:r>
          </a:p>
        </p:txBody>
      </p:sp>
      <p:sp>
        <p:nvSpPr>
          <p:cNvPr id="32" name="矢印: 右 31">
            <a:extLst>
              <a:ext uri="{FF2B5EF4-FFF2-40B4-BE49-F238E27FC236}">
                <a16:creationId xmlns:a16="http://schemas.microsoft.com/office/drawing/2014/main" id="{FD9AF6FC-16AB-D759-723A-E57561BD00FF}"/>
              </a:ext>
            </a:extLst>
          </p:cNvPr>
          <p:cNvSpPr/>
          <p:nvPr/>
        </p:nvSpPr>
        <p:spPr>
          <a:xfrm rot="5400000">
            <a:off x="2230301" y="2191088"/>
            <a:ext cx="271555" cy="398693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 dirty="0">
              <a:solidFill>
                <a:prstClr val="white"/>
              </a:solidFill>
              <a:latin typeface="游ゴシック" panose="02110004020202020204"/>
              <a:ea typeface="游ゴシック" panose="020B0400000000000000" pitchFamily="50" charset="-128"/>
            </a:endParaRPr>
          </a:p>
        </p:txBody>
      </p:sp>
      <p:sp>
        <p:nvSpPr>
          <p:cNvPr id="33" name="矢印: 右 32">
            <a:extLst>
              <a:ext uri="{FF2B5EF4-FFF2-40B4-BE49-F238E27FC236}">
                <a16:creationId xmlns:a16="http://schemas.microsoft.com/office/drawing/2014/main" id="{BB5392B7-5FEE-3681-89C6-CF123E65FB57}"/>
              </a:ext>
            </a:extLst>
          </p:cNvPr>
          <p:cNvSpPr/>
          <p:nvPr/>
        </p:nvSpPr>
        <p:spPr>
          <a:xfrm rot="2759680">
            <a:off x="7386920" y="3957753"/>
            <a:ext cx="369462" cy="40431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>
              <a:solidFill>
                <a:prstClr val="white"/>
              </a:solidFill>
              <a:latin typeface="游ゴシック" panose="02110004020202020204"/>
              <a:ea typeface="游ゴシック" panose="020B0400000000000000" pitchFamily="50" charset="-128"/>
            </a:endParaRP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0E53A11C-B4CA-0AD1-8B9A-CC7DAF661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0339" y="4662980"/>
            <a:ext cx="3908227" cy="8358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E7355AC-8C04-0E27-5BA3-2AB7D289A09C}"/>
              </a:ext>
            </a:extLst>
          </p:cNvPr>
          <p:cNvSpPr/>
          <p:nvPr/>
        </p:nvSpPr>
        <p:spPr>
          <a:xfrm>
            <a:off x="8318875" y="4599087"/>
            <a:ext cx="795834" cy="45178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>
              <a:solidFill>
                <a:prstClr val="white"/>
              </a:solidFill>
              <a:latin typeface="游ゴシック" panose="02110004020202020204"/>
              <a:ea typeface="游ゴシック" panose="020B04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571586F-A173-262A-1AC9-B12E25EF971A}"/>
              </a:ext>
            </a:extLst>
          </p:cNvPr>
          <p:cNvSpPr txBox="1"/>
          <p:nvPr/>
        </p:nvSpPr>
        <p:spPr>
          <a:xfrm>
            <a:off x="4804214" y="1326880"/>
            <a:ext cx="3236614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 sz="1463" b="1" dirty="0">
                <a:solidFill>
                  <a:prstClr val="black">
                    <a:lumMod val="85000"/>
                    <a:lumOff val="15000"/>
                  </a:prst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DLaM Display" panose="02010000000000000000" pitchFamily="2" charset="0"/>
              </a:rPr>
              <a:t>・ 会員マイページへログイン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A05D7DF-037D-6287-B85A-71794F8DF819}"/>
              </a:ext>
            </a:extLst>
          </p:cNvPr>
          <p:cNvSpPr txBox="1"/>
          <p:nvPr/>
        </p:nvSpPr>
        <p:spPr>
          <a:xfrm>
            <a:off x="4934949" y="4299004"/>
            <a:ext cx="3236614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 sz="1463" b="1" dirty="0">
                <a:solidFill>
                  <a:prstClr val="black">
                    <a:lumMod val="85000"/>
                    <a:lumOff val="15000"/>
                  </a:prst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DLaM Display" panose="02010000000000000000" pitchFamily="2" charset="0"/>
              </a:rPr>
              <a:t>・</a:t>
            </a:r>
            <a:r>
              <a:rPr kumimoji="1" lang="en-US" altLang="ja-JP" sz="1463" b="1" dirty="0">
                <a:solidFill>
                  <a:prstClr val="black">
                    <a:lumMod val="85000"/>
                    <a:lumOff val="15000"/>
                  </a:prst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DLaM Display" panose="02010000000000000000" pitchFamily="2" charset="0"/>
              </a:rPr>
              <a:t>QR</a:t>
            </a:r>
            <a:r>
              <a:rPr kumimoji="1" lang="ja-JP" altLang="en-US" sz="1463" b="1" dirty="0">
                <a:solidFill>
                  <a:prstClr val="black">
                    <a:lumMod val="85000"/>
                    <a:lumOff val="15000"/>
                  </a:prst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DLaM Display" panose="02010000000000000000" pitchFamily="2" charset="0"/>
              </a:rPr>
              <a:t>表示ボタンを押下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98A67E7-0493-6A04-3E15-890B6CB5C391}"/>
              </a:ext>
            </a:extLst>
          </p:cNvPr>
          <p:cNvSpPr txBox="1"/>
          <p:nvPr/>
        </p:nvSpPr>
        <p:spPr>
          <a:xfrm>
            <a:off x="373493" y="728888"/>
            <a:ext cx="495054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en-US" altLang="ja-JP" sz="3250" b="1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QR</a:t>
            </a:r>
            <a:r>
              <a:rPr kumimoji="1" lang="ja-JP" altLang="en-US" sz="3250" b="1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コードを</a:t>
            </a:r>
            <a:endParaRPr kumimoji="1" lang="en-US" altLang="ja-JP" sz="3250" b="1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defTabSz="742950"/>
            <a:r>
              <a:rPr kumimoji="1" lang="ja-JP" altLang="en-US" sz="3250" b="1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ご準備ください！</a:t>
            </a:r>
            <a:endParaRPr kumimoji="1" lang="ja-JP" altLang="en-US" sz="2600" b="1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1B952687-5E3B-E08B-7680-88A8D46355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8804" y="642937"/>
            <a:ext cx="1153390" cy="1221487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769F4624-0428-5723-64BD-04B75CD937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9248" y="656672"/>
            <a:ext cx="389892" cy="46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535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122</Words>
  <Application>Microsoft Office PowerPoint</Application>
  <PresentationFormat>A4 210 x 297 mm</PresentationFormat>
  <Paragraphs>17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UD デジタル 教科書体 NK-B</vt:lpstr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領域・共通講習の単位受付</dc:title>
  <dc:creator>ynakamura</dc:creator>
  <cp:lastModifiedBy>松﨑 弘美</cp:lastModifiedBy>
  <cp:revision>20</cp:revision>
  <cp:lastPrinted>2021-09-06T05:05:43Z</cp:lastPrinted>
  <dcterms:created xsi:type="dcterms:W3CDTF">2018-09-14T07:04:11Z</dcterms:created>
  <dcterms:modified xsi:type="dcterms:W3CDTF">2024-10-22T07:25:48Z</dcterms:modified>
</cp:coreProperties>
</file>