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66" r:id="rId2"/>
    <p:sldMasterId id="2147483648" r:id="rId3"/>
  </p:sldMasterIdLst>
  <p:handoutMasterIdLst>
    <p:handoutMasterId r:id="rId11"/>
  </p:handoutMasterIdLst>
  <p:sldIdLst>
    <p:sldId id="256" r:id="rId4"/>
    <p:sldId id="259" r:id="rId5"/>
    <p:sldId id="260" r:id="rId6"/>
    <p:sldId id="261" r:id="rId7"/>
    <p:sldId id="262" r:id="rId8"/>
    <p:sldId id="263" r:id="rId9"/>
    <p:sldId id="264" r:id="rId10"/>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研修記録用紙" id="{FD2ED4C7-330B-4569-A6EF-C377F26742AF}">
          <p14:sldIdLst>
            <p14:sldId id="256"/>
            <p14:sldId id="259"/>
            <p14:sldId id="260"/>
          </p14:sldIdLst>
        </p14:section>
        <p14:section name="研修記録１" id="{8393915C-7431-48E3-92B7-1BCEBC1CEC68}">
          <p14:sldIdLst>
            <p14:sldId id="261"/>
            <p14:sldId id="262"/>
            <p14:sldId id="263"/>
            <p14:sldId id="264"/>
          </p14:sldIdLst>
        </p14:section>
        <p14:section name="研修記録２" id="{0CFB825E-C2DA-4E23-BA00-8D0EC6DFACCA}">
          <p14:sldIdLst/>
        </p14:section>
        <p14:section name="研修記録３" id="{2C0E621C-E10B-4D33-8616-C1A707131D07}">
          <p14:sldIdLst/>
        </p14:section>
        <p14:section name="研修記録４" id="{315BB31E-0CC0-434A-A0D6-5D2B61B47915}">
          <p14:sldIdLst/>
        </p14:section>
        <p14:section name="研修記録５" id="{ECD89F6B-02BB-4E4E-88E4-1B1A160BC210}">
          <p14:sldIdLst/>
        </p14:section>
        <p14:section name="研修記録６" id="{09949609-445A-43E2-A06D-1168CDD38A6B}">
          <p14:sldIdLst/>
        </p14:section>
        <p14:section name="研修記録７" id="{E0984860-9D17-4122-BB01-08DB5697B7E3}">
          <p14:sldIdLst/>
        </p14:section>
        <p14:section name="研修記録８" id="{E8959FE6-9384-473A-9912-E229036E6C4E}">
          <p14:sldIdLst/>
        </p14:section>
        <p14:section name="研修記録９" id="{29A7FA9D-9BFB-4B29-B773-77F9554AC5C9}">
          <p14:sldIdLst/>
        </p14:section>
        <p14:section name="研修記録１０" id="{349F76CF-3C9B-45D2-A612-D43D56BFB0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529" autoAdjust="0"/>
  </p:normalViewPr>
  <p:slideViewPr>
    <p:cSldViewPr snapToGrid="0" snapToObjects="1">
      <p:cViewPr varScale="1">
        <p:scale>
          <a:sx n="114" d="100"/>
          <a:sy n="114" d="100"/>
        </p:scale>
        <p:origin x="15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40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8119255-B9E2-4512-A574-D2EAA3C78DF0}"/>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C3741F1-F28A-4315-86EA-25E04B5575A4}"/>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EE7B8B2-7FA5-4D62-B5D5-466E67B7F35F}" type="datetimeFigureOut">
              <a:rPr kumimoji="1" lang="ja-JP" altLang="en-US" smtClean="0"/>
              <a:t>2019/7/29</a:t>
            </a:fld>
            <a:endParaRPr kumimoji="1" lang="ja-JP" altLang="en-US"/>
          </a:p>
        </p:txBody>
      </p:sp>
      <p:sp>
        <p:nvSpPr>
          <p:cNvPr id="4" name="フッター プレースホルダー 3">
            <a:extLst>
              <a:ext uri="{FF2B5EF4-FFF2-40B4-BE49-F238E27FC236}">
                <a16:creationId xmlns:a16="http://schemas.microsoft.com/office/drawing/2014/main" id="{E8CB5EC5-4A5F-4819-A2C1-12C1C8028F87}"/>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D2A4CA3-8B39-4220-A49F-DB58F956B908}"/>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EDECBCA6-F79D-4F61-9408-D5E4CAFE473A}" type="slidenum">
              <a:rPr kumimoji="1" lang="ja-JP" altLang="en-US" smtClean="0"/>
              <a:t>‹#›</a:t>
            </a:fld>
            <a:endParaRPr kumimoji="1" lang="ja-JP" altLang="en-US"/>
          </a:p>
        </p:txBody>
      </p:sp>
    </p:spTree>
    <p:extLst>
      <p:ext uri="{BB962C8B-B14F-4D97-AF65-F5344CB8AC3E}">
        <p14:creationId xmlns:p14="http://schemas.microsoft.com/office/powerpoint/2010/main" val="38149514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手術記録 用紙１">
    <p:spTree>
      <p:nvGrpSpPr>
        <p:cNvPr id="1" name=""/>
        <p:cNvGrpSpPr/>
        <p:nvPr/>
      </p:nvGrpSpPr>
      <p:grpSpPr>
        <a:xfrm>
          <a:off x="0" y="0"/>
          <a:ext cx="0" cy="0"/>
          <a:chOff x="0" y="0"/>
          <a:chExt cx="0" cy="0"/>
        </a:xfrm>
      </p:grpSpPr>
      <p:sp>
        <p:nvSpPr>
          <p:cNvPr id="6" name="テキスト ボックス 5"/>
          <p:cNvSpPr txBox="1"/>
          <p:nvPr userDrawn="1"/>
        </p:nvSpPr>
        <p:spPr>
          <a:xfrm>
            <a:off x="6390780" y="177003"/>
            <a:ext cx="849605" cy="276999"/>
          </a:xfrm>
          <a:prstGeom prst="rect">
            <a:avLst/>
          </a:prstGeom>
          <a:noFill/>
        </p:spPr>
        <p:txBody>
          <a:bodyPr wrap="square" rtlCol="0">
            <a:spAutoFit/>
          </a:bodyPr>
          <a:lstStyle/>
          <a:p>
            <a:r>
              <a:rPr kumimoji="1" lang="ja-JP" altLang="en-US" sz="1200" u="none" dirty="0">
                <a:latin typeface="+mj-lt"/>
                <a:ea typeface="+mj-ea"/>
              </a:rPr>
              <a:t>症例番号</a:t>
            </a:r>
          </a:p>
        </p:txBody>
      </p:sp>
      <p:sp>
        <p:nvSpPr>
          <p:cNvPr id="11" name="テキスト ボックス 10"/>
          <p:cNvSpPr txBox="1"/>
          <p:nvPr userDrawn="1"/>
        </p:nvSpPr>
        <p:spPr>
          <a:xfrm>
            <a:off x="574880" y="1873208"/>
            <a:ext cx="646331" cy="276999"/>
          </a:xfrm>
          <a:prstGeom prst="rect">
            <a:avLst/>
          </a:prstGeom>
          <a:noFill/>
        </p:spPr>
        <p:txBody>
          <a:bodyPr wrap="none" rtlCol="0">
            <a:spAutoFit/>
          </a:bodyPr>
          <a:lstStyle/>
          <a:p>
            <a:r>
              <a:rPr kumimoji="1" lang="ja-JP" altLang="en-US" sz="1200" u="none" dirty="0">
                <a:latin typeface="+mj-lt"/>
                <a:ea typeface="+mj-ea"/>
              </a:rPr>
              <a:t>診断名</a:t>
            </a:r>
          </a:p>
        </p:txBody>
      </p:sp>
      <p:sp>
        <p:nvSpPr>
          <p:cNvPr id="17" name="テキスト プレースホルダー 16"/>
          <p:cNvSpPr>
            <a:spLocks noGrp="1"/>
          </p:cNvSpPr>
          <p:nvPr>
            <p:ph type="body" sz="quarter" idx="15" hasCustomPrompt="1"/>
          </p:nvPr>
        </p:nvSpPr>
        <p:spPr>
          <a:xfrm>
            <a:off x="7233271" y="128307"/>
            <a:ext cx="1552744" cy="368300"/>
          </a:xfrm>
          <a:prstGeom prst="rect">
            <a:avLst/>
          </a:prstGeom>
        </p:spPr>
        <p:txBody>
          <a:bodyPr anchor="ctr">
            <a:noAutofit/>
          </a:bodyPr>
          <a:lstStyle>
            <a:lvl1pPr algn="ct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2866774" cy="276999"/>
          </a:xfrm>
          <a:prstGeom prst="rect">
            <a:avLst/>
          </a:prstGeom>
          <a:noFill/>
        </p:spPr>
        <p:txBody>
          <a:bodyPr wrap="square" rtlCol="0">
            <a:spAutoFit/>
          </a:bodyPr>
          <a:lstStyle/>
          <a:p>
            <a:r>
              <a:rPr kumimoji="1" lang="ja-JP" altLang="en-US" sz="1200" u="none" dirty="0">
                <a:latin typeface="+mj-lt"/>
                <a:ea typeface="+mj-ea"/>
              </a:rPr>
              <a:t>１０症例研修記録用紙　様式１）</a:t>
            </a:r>
          </a:p>
        </p:txBody>
      </p:sp>
      <p:sp>
        <p:nvSpPr>
          <p:cNvPr id="22" name="テキスト プレースホルダー 21"/>
          <p:cNvSpPr>
            <a:spLocks noGrp="1"/>
          </p:cNvSpPr>
          <p:nvPr>
            <p:ph type="body" sz="quarter" idx="16" hasCustomPrompt="1"/>
          </p:nvPr>
        </p:nvSpPr>
        <p:spPr>
          <a:xfrm>
            <a:off x="7232880" y="496607"/>
            <a:ext cx="1552575" cy="338138"/>
          </a:xfrm>
          <a:prstGeom prst="rect">
            <a:avLst/>
          </a:prstGeom>
        </p:spPr>
        <p:txBody>
          <a:bodyPr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（区分）</a:t>
            </a:r>
          </a:p>
        </p:txBody>
      </p:sp>
      <p:sp>
        <p:nvSpPr>
          <p:cNvPr id="24" name="テキスト ボックス 23"/>
          <p:cNvSpPr txBox="1"/>
          <p:nvPr userDrawn="1"/>
        </p:nvSpPr>
        <p:spPr>
          <a:xfrm>
            <a:off x="6669978" y="541120"/>
            <a:ext cx="672662" cy="276999"/>
          </a:xfrm>
          <a:prstGeom prst="rect">
            <a:avLst/>
          </a:prstGeom>
          <a:noFill/>
        </p:spPr>
        <p:txBody>
          <a:bodyPr wrap="square" rtlCol="0">
            <a:spAutoFit/>
          </a:bodyPr>
          <a:lstStyle/>
          <a:p>
            <a:r>
              <a:rPr kumimoji="1" lang="ja-JP" altLang="en-US" sz="1200" u="none" dirty="0">
                <a:latin typeface="+mj-lt"/>
                <a:ea typeface="+mj-ea"/>
              </a:rPr>
              <a:t>区分</a:t>
            </a:r>
          </a:p>
        </p:txBody>
      </p:sp>
      <p:sp>
        <p:nvSpPr>
          <p:cNvPr id="25" name="テキスト ボックス 24"/>
          <p:cNvSpPr txBox="1"/>
          <p:nvPr userDrawn="1"/>
        </p:nvSpPr>
        <p:spPr>
          <a:xfrm>
            <a:off x="415223" y="551041"/>
            <a:ext cx="1045940" cy="276999"/>
          </a:xfrm>
          <a:prstGeom prst="rect">
            <a:avLst/>
          </a:prstGeom>
          <a:noFill/>
        </p:spPr>
        <p:txBody>
          <a:bodyPr wrap="square" rtlCol="0">
            <a:spAutoFit/>
          </a:bodyPr>
          <a:lstStyle/>
          <a:p>
            <a:r>
              <a:rPr kumimoji="1" lang="ja-JP" altLang="en-US" sz="1200" u="none" dirty="0">
                <a:latin typeface="+mj-lt"/>
                <a:ea typeface="+mj-ea"/>
              </a:rPr>
              <a:t>研修施設名</a:t>
            </a:r>
          </a:p>
        </p:txBody>
      </p:sp>
      <p:sp>
        <p:nvSpPr>
          <p:cNvPr id="27" name="テキスト プレースホルダー 26"/>
          <p:cNvSpPr>
            <a:spLocks noGrp="1"/>
          </p:cNvSpPr>
          <p:nvPr>
            <p:ph type="body" sz="quarter" idx="17" hasCustomPrompt="1"/>
          </p:nvPr>
        </p:nvSpPr>
        <p:spPr>
          <a:xfrm>
            <a:off x="1571457" y="536767"/>
            <a:ext cx="3884613" cy="5569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（研修施設名）</a:t>
            </a:r>
            <a:endParaRPr kumimoji="1" lang="en-US" altLang="ja-JP" dirty="0"/>
          </a:p>
          <a:p>
            <a:pPr lvl="0"/>
            <a:r>
              <a:rPr kumimoji="1" lang="ja-JP" altLang="en-US" dirty="0"/>
              <a:t>（所在地）</a:t>
            </a:r>
          </a:p>
        </p:txBody>
      </p:sp>
      <p:sp>
        <p:nvSpPr>
          <p:cNvPr id="28" name="テキスト ボックス 27"/>
          <p:cNvSpPr txBox="1"/>
          <p:nvPr userDrawn="1"/>
        </p:nvSpPr>
        <p:spPr>
          <a:xfrm>
            <a:off x="415223" y="1424099"/>
            <a:ext cx="1156234" cy="276999"/>
          </a:xfrm>
          <a:prstGeom prst="rect">
            <a:avLst/>
          </a:prstGeom>
          <a:noFill/>
        </p:spPr>
        <p:txBody>
          <a:bodyPr wrap="square" rtlCol="0">
            <a:spAutoFit/>
          </a:bodyPr>
          <a:lstStyle/>
          <a:p>
            <a:r>
              <a:rPr kumimoji="1" lang="ja-JP" altLang="en-US" sz="1200" u="none" dirty="0"/>
              <a:t>カルテ番号</a:t>
            </a:r>
          </a:p>
        </p:txBody>
      </p:sp>
      <p:sp>
        <p:nvSpPr>
          <p:cNvPr id="32" name="テキスト ボックス 31"/>
          <p:cNvSpPr txBox="1"/>
          <p:nvPr userDrawn="1"/>
        </p:nvSpPr>
        <p:spPr>
          <a:xfrm>
            <a:off x="5298724" y="1424099"/>
            <a:ext cx="1008929" cy="276999"/>
          </a:xfrm>
          <a:prstGeom prst="rect">
            <a:avLst/>
          </a:prstGeom>
          <a:noFill/>
        </p:spPr>
        <p:txBody>
          <a:bodyPr wrap="square" rtlCol="0">
            <a:spAutoFit/>
          </a:bodyPr>
          <a:lstStyle/>
          <a:p>
            <a:r>
              <a:rPr kumimoji="1" lang="ja-JP" altLang="en-US" sz="1200" u="none" dirty="0"/>
              <a:t>手術時年齢</a:t>
            </a:r>
          </a:p>
        </p:txBody>
      </p:sp>
      <p:sp>
        <p:nvSpPr>
          <p:cNvPr id="34" name="テキスト プレースホルダー 21"/>
          <p:cNvSpPr>
            <a:spLocks noGrp="1"/>
          </p:cNvSpPr>
          <p:nvPr>
            <p:ph type="body" sz="quarter" idx="20" hasCustomPrompt="1"/>
          </p:nvPr>
        </p:nvSpPr>
        <p:spPr>
          <a:xfrm>
            <a:off x="6307008" y="1424099"/>
            <a:ext cx="983892" cy="252000"/>
          </a:xfrm>
          <a:prstGeom prst="rect">
            <a:avLst/>
          </a:prstGeom>
        </p:spPr>
        <p:txBody>
          <a:bodyPr lIns="0" rIns="36000" anchor="ctr">
            <a:noAutofit/>
          </a:bodyPr>
          <a:lstStyle>
            <a:lvl1pPr algn="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（手術時年齢）</a:t>
            </a:r>
          </a:p>
        </p:txBody>
      </p:sp>
      <p:sp>
        <p:nvSpPr>
          <p:cNvPr id="35" name="テキスト ボックス 34"/>
          <p:cNvSpPr txBox="1"/>
          <p:nvPr userDrawn="1"/>
        </p:nvSpPr>
        <p:spPr>
          <a:xfrm>
            <a:off x="5298340" y="1873208"/>
            <a:ext cx="788520" cy="276999"/>
          </a:xfrm>
          <a:prstGeom prst="rect">
            <a:avLst/>
          </a:prstGeom>
          <a:noFill/>
        </p:spPr>
        <p:txBody>
          <a:bodyPr wrap="square" rtlCol="0">
            <a:spAutoFit/>
          </a:bodyPr>
          <a:lstStyle/>
          <a:p>
            <a:r>
              <a:rPr kumimoji="1" lang="ja-JP" altLang="en-US" sz="1200" u="none" dirty="0"/>
              <a:t>手術名</a:t>
            </a:r>
          </a:p>
        </p:txBody>
      </p:sp>
      <p:sp>
        <p:nvSpPr>
          <p:cNvPr id="36" name="テキスト プレースホルダー 21"/>
          <p:cNvSpPr>
            <a:spLocks noGrp="1"/>
          </p:cNvSpPr>
          <p:nvPr>
            <p:ph type="body" sz="quarter" idx="21" hasCustomPrompt="1"/>
          </p:nvPr>
        </p:nvSpPr>
        <p:spPr>
          <a:xfrm>
            <a:off x="6307653" y="1873208"/>
            <a:ext cx="2652111" cy="784914"/>
          </a:xfrm>
          <a:prstGeom prst="rect">
            <a:avLst/>
          </a:prstGeom>
        </p:spPr>
        <p:txBody>
          <a:bodyP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（手術名）　　　　　　　　　　　　　　</a:t>
            </a:r>
            <a:endParaRPr kumimoji="1" lang="en-US" altLang="ja-JP" dirty="0"/>
          </a:p>
          <a:p>
            <a:pPr lvl="0"/>
            <a:r>
              <a:rPr kumimoji="1" lang="ja-JP" altLang="ja-JP" dirty="0"/>
              <a:t>　</a:t>
            </a:r>
            <a:r>
              <a:rPr kumimoji="1" lang="ja-JP" altLang="en-US" dirty="0"/>
              <a:t>　　　　　　　　　　　　　　　　　　　</a:t>
            </a:r>
            <a:endParaRPr kumimoji="1" lang="en-US" altLang="ja-JP" dirty="0"/>
          </a:p>
          <a:p>
            <a:pPr lvl="0"/>
            <a:r>
              <a:rPr kumimoji="1" lang="ja-JP" altLang="ja-JP" dirty="0"/>
              <a:t>　</a:t>
            </a:r>
            <a:r>
              <a:rPr kumimoji="1" lang="ja-JP" altLang="en-US" dirty="0"/>
              <a:t>　　　　　　　　　　　　　　　　　　　</a:t>
            </a:r>
            <a:endParaRPr kumimoji="1" lang="en-US" altLang="ja-JP" dirty="0"/>
          </a:p>
        </p:txBody>
      </p:sp>
      <p:sp>
        <p:nvSpPr>
          <p:cNvPr id="37" name="テキスト ボックス 36"/>
          <p:cNvSpPr txBox="1"/>
          <p:nvPr userDrawn="1"/>
        </p:nvSpPr>
        <p:spPr>
          <a:xfrm>
            <a:off x="6669978" y="892476"/>
            <a:ext cx="672662" cy="276999"/>
          </a:xfrm>
          <a:prstGeom prst="rect">
            <a:avLst/>
          </a:prstGeom>
          <a:noFill/>
        </p:spPr>
        <p:txBody>
          <a:bodyPr wrap="square" rtlCol="0">
            <a:spAutoFit/>
          </a:bodyPr>
          <a:lstStyle/>
          <a:p>
            <a:r>
              <a:rPr kumimoji="1" lang="ja-JP" altLang="en-US" sz="1200" u="none" dirty="0">
                <a:latin typeface="+mj-lt"/>
                <a:ea typeface="+mj-ea"/>
              </a:rPr>
              <a:t>部位</a:t>
            </a:r>
          </a:p>
        </p:txBody>
      </p:sp>
      <p:sp>
        <p:nvSpPr>
          <p:cNvPr id="38" name="テキスト プレースホルダー 21"/>
          <p:cNvSpPr>
            <a:spLocks noGrp="1"/>
          </p:cNvSpPr>
          <p:nvPr>
            <p:ph type="body" sz="quarter" idx="22" hasCustomPrompt="1"/>
          </p:nvPr>
        </p:nvSpPr>
        <p:spPr>
          <a:xfrm>
            <a:off x="7232880" y="864004"/>
            <a:ext cx="1552575" cy="338138"/>
          </a:xfrm>
          <a:prstGeom prst="rect">
            <a:avLst/>
          </a:prstGeom>
        </p:spPr>
        <p:txBody>
          <a:bodyPr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（部位）</a:t>
            </a:r>
          </a:p>
        </p:txBody>
      </p:sp>
      <p:sp>
        <p:nvSpPr>
          <p:cNvPr id="39" name="テキスト プレースホルダー 26"/>
          <p:cNvSpPr>
            <a:spLocks noGrp="1"/>
          </p:cNvSpPr>
          <p:nvPr>
            <p:ph type="body" sz="quarter" idx="23" hasCustomPrompt="1"/>
          </p:nvPr>
        </p:nvSpPr>
        <p:spPr>
          <a:xfrm>
            <a:off x="1571457" y="1424099"/>
            <a:ext cx="3350888" cy="252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（カルテ番号）</a:t>
            </a:r>
          </a:p>
        </p:txBody>
      </p:sp>
      <p:sp>
        <p:nvSpPr>
          <p:cNvPr id="40" name="テキスト プレースホルダー 26"/>
          <p:cNvSpPr>
            <a:spLocks noGrp="1"/>
          </p:cNvSpPr>
          <p:nvPr>
            <p:ph type="body" sz="quarter" idx="24" hasCustomPrompt="1"/>
          </p:nvPr>
        </p:nvSpPr>
        <p:spPr>
          <a:xfrm>
            <a:off x="1571457" y="1873208"/>
            <a:ext cx="3350888" cy="756566"/>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（診断名）　　　　　　　　　　　　　　　　　　　　　　　　</a:t>
            </a:r>
            <a:endParaRPr kumimoji="1" lang="en-US" altLang="ja-JP" dirty="0"/>
          </a:p>
          <a:p>
            <a:pPr lvl="0"/>
            <a:r>
              <a:rPr kumimoji="1" lang="ja-JP" altLang="ja-JP" dirty="0"/>
              <a:t>　</a:t>
            </a:r>
            <a:r>
              <a:rPr kumimoji="1" lang="ja-JP" altLang="en-US" dirty="0"/>
              <a:t>　　　　　　　　　　　　　　　　　　　　　　　　　　　　　</a:t>
            </a:r>
            <a:endParaRPr kumimoji="1" lang="en-US" altLang="ja-JP" dirty="0"/>
          </a:p>
          <a:p>
            <a:pPr lvl="0"/>
            <a:r>
              <a:rPr kumimoji="1" lang="ja-JP" altLang="ja-JP" dirty="0"/>
              <a:t>　</a:t>
            </a:r>
            <a:r>
              <a:rPr kumimoji="1" lang="ja-JP" altLang="en-US" dirty="0"/>
              <a:t>　　　　　　　　　　　　　　　　　　　　　　　　　　　　　</a:t>
            </a:r>
            <a:endParaRPr kumimoji="1" lang="en-US" altLang="ja-JP" dirty="0"/>
          </a:p>
          <a:p>
            <a:pPr lvl="0"/>
            <a:endParaRPr kumimoji="1" lang="ja-JP" altLang="en-US" dirty="0"/>
          </a:p>
        </p:txBody>
      </p:sp>
      <p:sp>
        <p:nvSpPr>
          <p:cNvPr id="41" name="テキスト ボックス 40"/>
          <p:cNvSpPr txBox="1"/>
          <p:nvPr userDrawn="1"/>
        </p:nvSpPr>
        <p:spPr>
          <a:xfrm>
            <a:off x="291612" y="2862332"/>
            <a:ext cx="2154436" cy="184666"/>
          </a:xfrm>
          <a:prstGeom prst="rect">
            <a:avLst/>
          </a:prstGeom>
          <a:noFill/>
        </p:spPr>
        <p:txBody>
          <a:bodyPr wrap="none" lIns="0" tIns="0" rIns="0" bIns="0" rtlCol="0">
            <a:spAutoFit/>
          </a:bodyPr>
          <a:lstStyle/>
          <a:p>
            <a:r>
              <a:rPr kumimoji="1" lang="ja-JP" altLang="en-US" sz="1200" u="none" dirty="0">
                <a:latin typeface="+mj-lt"/>
                <a:ea typeface="+mj-ea"/>
              </a:rPr>
              <a:t>手術前の経過・状態（検査・記録）</a:t>
            </a:r>
          </a:p>
        </p:txBody>
      </p:sp>
      <p:sp>
        <p:nvSpPr>
          <p:cNvPr id="42" name="テキスト プレースホルダー 26"/>
          <p:cNvSpPr>
            <a:spLocks noGrp="1"/>
          </p:cNvSpPr>
          <p:nvPr>
            <p:ph type="body" sz="quarter" idx="25" hasCustomPrompt="1"/>
          </p:nvPr>
        </p:nvSpPr>
        <p:spPr>
          <a:xfrm>
            <a:off x="291611" y="3109170"/>
            <a:ext cx="3826800" cy="288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3" name="テキスト ボックス 42"/>
          <p:cNvSpPr txBox="1"/>
          <p:nvPr userDrawn="1"/>
        </p:nvSpPr>
        <p:spPr>
          <a:xfrm>
            <a:off x="4640315" y="2862332"/>
            <a:ext cx="2154436" cy="184666"/>
          </a:xfrm>
          <a:prstGeom prst="rect">
            <a:avLst/>
          </a:prstGeom>
          <a:noFill/>
        </p:spPr>
        <p:txBody>
          <a:bodyPr wrap="none" lIns="0" tIns="0" rIns="0" bIns="0" rtlCol="0">
            <a:spAutoFit/>
          </a:bodyPr>
          <a:lstStyle/>
          <a:p>
            <a:r>
              <a:rPr kumimoji="1" lang="ja-JP" altLang="en-US" sz="1200" u="none" dirty="0">
                <a:latin typeface="+mj-lt"/>
                <a:ea typeface="+mj-ea"/>
              </a:rPr>
              <a:t>手術後の経過・状態（検査・記録）</a:t>
            </a:r>
          </a:p>
        </p:txBody>
      </p:sp>
      <p:sp>
        <p:nvSpPr>
          <p:cNvPr id="44" name="テキスト プレースホルダー 26"/>
          <p:cNvSpPr>
            <a:spLocks noGrp="1"/>
          </p:cNvSpPr>
          <p:nvPr>
            <p:ph type="body" sz="quarter" idx="26" hasCustomPrompt="1"/>
          </p:nvPr>
        </p:nvSpPr>
        <p:spPr>
          <a:xfrm>
            <a:off x="4640314" y="3109170"/>
            <a:ext cx="3826800" cy="288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5" name="テキスト ボックス 44"/>
          <p:cNvSpPr txBox="1"/>
          <p:nvPr userDrawn="1"/>
        </p:nvSpPr>
        <p:spPr>
          <a:xfrm>
            <a:off x="291612" y="6149814"/>
            <a:ext cx="800219" cy="276999"/>
          </a:xfrm>
          <a:prstGeom prst="rect">
            <a:avLst/>
          </a:prstGeom>
          <a:noFill/>
        </p:spPr>
        <p:txBody>
          <a:bodyPr wrap="none" rtlCol="0">
            <a:spAutoFit/>
          </a:bodyPr>
          <a:lstStyle/>
          <a:p>
            <a:r>
              <a:rPr kumimoji="1" lang="ja-JP" altLang="en-US" sz="1200" u="none" dirty="0">
                <a:latin typeface="+mj-lt"/>
                <a:ea typeface="+mj-ea"/>
              </a:rPr>
              <a:t>特記事項</a:t>
            </a:r>
          </a:p>
        </p:txBody>
      </p:sp>
      <p:sp>
        <p:nvSpPr>
          <p:cNvPr id="46" name="テキスト プレースホルダー 26"/>
          <p:cNvSpPr>
            <a:spLocks noGrp="1"/>
          </p:cNvSpPr>
          <p:nvPr>
            <p:ph type="body" sz="quarter" idx="27" hasCustomPrompt="1"/>
          </p:nvPr>
        </p:nvSpPr>
        <p:spPr>
          <a:xfrm>
            <a:off x="1091831" y="6218621"/>
            <a:ext cx="7374251" cy="473059"/>
          </a:xfrm>
          <a:prstGeom prst="rect">
            <a:avLst/>
          </a:prstGeom>
        </p:spPr>
        <p:txBody>
          <a:bodyPr tIns="0">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p:txBody>
      </p:sp>
      <p:sp>
        <p:nvSpPr>
          <p:cNvPr id="29" name="テキスト ボックス 28">
            <a:extLst>
              <a:ext uri="{FF2B5EF4-FFF2-40B4-BE49-F238E27FC236}">
                <a16:creationId xmlns:a16="http://schemas.microsoft.com/office/drawing/2014/main" id="{06DB2E19-E218-4499-B47E-17246C1070EF}"/>
              </a:ext>
            </a:extLst>
          </p:cNvPr>
          <p:cNvSpPr txBox="1"/>
          <p:nvPr userDrawn="1"/>
        </p:nvSpPr>
        <p:spPr>
          <a:xfrm>
            <a:off x="7273637" y="1424099"/>
            <a:ext cx="299259" cy="276999"/>
          </a:xfrm>
          <a:prstGeom prst="rect">
            <a:avLst/>
          </a:prstGeom>
          <a:noFill/>
        </p:spPr>
        <p:txBody>
          <a:bodyPr wrap="square" rtlCol="0">
            <a:spAutoFit/>
          </a:bodyPr>
          <a:lstStyle/>
          <a:p>
            <a:r>
              <a:rPr kumimoji="1" lang="ja-JP" altLang="en-US" sz="1200" u="none" dirty="0">
                <a:latin typeface="+mj-lt"/>
                <a:ea typeface="+mj-ea"/>
              </a:rPr>
              <a:t>歳</a:t>
            </a:r>
          </a:p>
        </p:txBody>
      </p:sp>
      <p:sp>
        <p:nvSpPr>
          <p:cNvPr id="3" name="テキスト プレースホルダー 2">
            <a:extLst>
              <a:ext uri="{FF2B5EF4-FFF2-40B4-BE49-F238E27FC236}">
                <a16:creationId xmlns:a16="http://schemas.microsoft.com/office/drawing/2014/main" id="{28FE9E46-175D-4121-A457-1C447C668948}"/>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18746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手術記録 用紙２">
    <p:spTree>
      <p:nvGrpSpPr>
        <p:cNvPr id="1" name=""/>
        <p:cNvGrpSpPr/>
        <p:nvPr/>
      </p:nvGrpSpPr>
      <p:grpSpPr>
        <a:xfrm>
          <a:off x="0" y="0"/>
          <a:ext cx="0" cy="0"/>
          <a:chOff x="0" y="0"/>
          <a:chExt cx="0" cy="0"/>
        </a:xfrm>
      </p:grpSpPr>
      <p:sp>
        <p:nvSpPr>
          <p:cNvPr id="37" name="コンテンツ プレースホルダー 2">
            <a:extLst>
              <a:ext uri="{FF2B5EF4-FFF2-40B4-BE49-F238E27FC236}">
                <a16:creationId xmlns:a16="http://schemas.microsoft.com/office/drawing/2014/main" id="{51B8C0BF-F3B0-467E-AF7D-2520BC5DA1F4}"/>
              </a:ext>
            </a:extLst>
          </p:cNvPr>
          <p:cNvSpPr>
            <a:spLocks noGrp="1"/>
          </p:cNvSpPr>
          <p:nvPr>
            <p:ph sz="quarter" idx="71" hasCustomPrompt="1"/>
          </p:nvPr>
        </p:nvSpPr>
        <p:spPr>
          <a:xfrm>
            <a:off x="5520743" y="4362037"/>
            <a:ext cx="3324401" cy="1698940"/>
          </a:xfrm>
          <a:prstGeom prst="rect">
            <a:avLst/>
          </a:prstGeom>
        </p:spPr>
        <p:txBody>
          <a:bodyPr/>
          <a:lstStyle>
            <a:lvl1pPr>
              <a:defRPr sz="1400"/>
            </a:lvl1pPr>
          </a:lstStyle>
          <a:p>
            <a:pPr lvl="0"/>
            <a:r>
              <a:rPr kumimoji="1" lang="ja-JP" altLang="en-US" dirty="0"/>
              <a:t>シェーマ２</a:t>
            </a:r>
            <a:br>
              <a:rPr kumimoji="1" lang="en-US" altLang="ja-JP" dirty="0"/>
            </a:br>
            <a:r>
              <a:rPr kumimoji="1" lang="en-US" altLang="ja-JP" dirty="0"/>
              <a:t>6</a:t>
            </a:r>
            <a:r>
              <a:rPr kumimoji="1" lang="ja-JP" altLang="en-US" dirty="0"/>
              <a:t>種類のアイコンの内、「図」を選択してください。</a:t>
            </a:r>
          </a:p>
        </p:txBody>
      </p:sp>
      <p:sp>
        <p:nvSpPr>
          <p:cNvPr id="36" name="コンテンツ プレースホルダー 2">
            <a:extLst>
              <a:ext uri="{FF2B5EF4-FFF2-40B4-BE49-F238E27FC236}">
                <a16:creationId xmlns:a16="http://schemas.microsoft.com/office/drawing/2014/main" id="{DF0AC6DB-591E-4FDC-B2E9-5870C017A476}"/>
              </a:ext>
            </a:extLst>
          </p:cNvPr>
          <p:cNvSpPr>
            <a:spLocks noGrp="1"/>
          </p:cNvSpPr>
          <p:nvPr>
            <p:ph sz="quarter" idx="70" hasCustomPrompt="1"/>
          </p:nvPr>
        </p:nvSpPr>
        <p:spPr>
          <a:xfrm>
            <a:off x="5520743" y="1630496"/>
            <a:ext cx="3324401" cy="1698940"/>
          </a:xfrm>
          <a:prstGeom prst="rect">
            <a:avLst/>
          </a:prstGeom>
        </p:spPr>
        <p:txBody>
          <a:bodyPr/>
          <a:lstStyle>
            <a:lvl1pPr>
              <a:defRPr sz="1400"/>
            </a:lvl1pPr>
          </a:lstStyle>
          <a:p>
            <a:pPr lvl="0"/>
            <a:r>
              <a:rPr kumimoji="1" lang="ja-JP" altLang="en-US" dirty="0"/>
              <a:t>シェーマ１</a:t>
            </a:r>
            <a:br>
              <a:rPr kumimoji="1" lang="en-US" altLang="ja-JP" dirty="0"/>
            </a:br>
            <a:r>
              <a:rPr kumimoji="1" lang="en-US" altLang="ja-JP" dirty="0"/>
              <a:t>6</a:t>
            </a:r>
            <a:r>
              <a:rPr kumimoji="1" lang="ja-JP" altLang="en-US" dirty="0"/>
              <a:t>種類のアイコンの内、「図」を選択してください。</a:t>
            </a:r>
          </a:p>
        </p:txBody>
      </p:sp>
      <p:sp>
        <p:nvSpPr>
          <p:cNvPr id="6" name="テキスト ボックス 5"/>
          <p:cNvSpPr txBox="1"/>
          <p:nvPr userDrawn="1"/>
        </p:nvSpPr>
        <p:spPr>
          <a:xfrm>
            <a:off x="6493183" y="155404"/>
            <a:ext cx="892658"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3245880" cy="276999"/>
          </a:xfrm>
          <a:prstGeom prst="rect">
            <a:avLst/>
          </a:prstGeom>
          <a:noFill/>
        </p:spPr>
        <p:txBody>
          <a:bodyPr wrap="square" rtlCol="0">
            <a:spAutoFit/>
          </a:bodyPr>
          <a:lstStyle/>
          <a:p>
            <a:r>
              <a:rPr kumimoji="1" lang="ja-JP" altLang="en-US" sz="1200" u="none" dirty="0">
                <a:latin typeface="+mj-lt"/>
                <a:ea typeface="+mj-ea"/>
              </a:rPr>
              <a:t>１０症例研修記録用紙　様式２）　（手術記録）</a:t>
            </a:r>
          </a:p>
        </p:txBody>
      </p:sp>
      <p:sp>
        <p:nvSpPr>
          <p:cNvPr id="30" name="テキスト ボックス 29"/>
          <p:cNvSpPr txBox="1"/>
          <p:nvPr userDrawn="1"/>
        </p:nvSpPr>
        <p:spPr>
          <a:xfrm>
            <a:off x="3216420" y="1313027"/>
            <a:ext cx="818301" cy="276999"/>
          </a:xfrm>
          <a:prstGeom prst="rect">
            <a:avLst/>
          </a:prstGeom>
          <a:noFill/>
        </p:spPr>
        <p:txBody>
          <a:bodyPr wrap="square" rtlCol="0">
            <a:spAutoFit/>
          </a:bodyPr>
          <a:lstStyle/>
          <a:p>
            <a:r>
              <a:rPr kumimoji="1" lang="ja-JP" altLang="en-US" sz="1200" u="none" dirty="0"/>
              <a:t>手術時間</a:t>
            </a:r>
          </a:p>
        </p:txBody>
      </p:sp>
      <p:sp>
        <p:nvSpPr>
          <p:cNvPr id="31" name="テキスト プレースホルダー 21"/>
          <p:cNvSpPr>
            <a:spLocks noGrp="1"/>
          </p:cNvSpPr>
          <p:nvPr>
            <p:ph type="body" sz="quarter" idx="19" hasCustomPrompt="1"/>
          </p:nvPr>
        </p:nvSpPr>
        <p:spPr>
          <a:xfrm>
            <a:off x="3963301" y="1313027"/>
            <a:ext cx="667553" cy="270000"/>
          </a:xfrm>
          <a:prstGeom prst="rect">
            <a:avLst/>
          </a:prstGeom>
        </p:spPr>
        <p:txBody>
          <a:bodyP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（時間）</a:t>
            </a:r>
          </a:p>
        </p:txBody>
      </p:sp>
      <p:sp>
        <p:nvSpPr>
          <p:cNvPr id="32" name="テキスト ボックス 31"/>
          <p:cNvSpPr txBox="1"/>
          <p:nvPr userDrawn="1"/>
        </p:nvSpPr>
        <p:spPr>
          <a:xfrm>
            <a:off x="5986379" y="1313027"/>
            <a:ext cx="705839" cy="276999"/>
          </a:xfrm>
          <a:prstGeom prst="rect">
            <a:avLst/>
          </a:prstGeom>
          <a:noFill/>
        </p:spPr>
        <p:txBody>
          <a:bodyPr wrap="square" rtlCol="0">
            <a:spAutoFit/>
          </a:bodyPr>
          <a:lstStyle/>
          <a:p>
            <a:r>
              <a:rPr kumimoji="1" lang="ja-JP" altLang="en-US" sz="1200" u="none" dirty="0"/>
              <a:t>出血量</a:t>
            </a:r>
          </a:p>
        </p:txBody>
      </p:sp>
      <p:sp>
        <p:nvSpPr>
          <p:cNvPr id="34" name="テキスト プレースホルダー 21"/>
          <p:cNvSpPr>
            <a:spLocks noGrp="1"/>
          </p:cNvSpPr>
          <p:nvPr>
            <p:ph type="body" sz="quarter" idx="20" hasCustomPrompt="1"/>
          </p:nvPr>
        </p:nvSpPr>
        <p:spPr>
          <a:xfrm>
            <a:off x="6596399" y="1313027"/>
            <a:ext cx="789441" cy="270000"/>
          </a:xfrm>
          <a:prstGeom prst="rect">
            <a:avLst/>
          </a:prstGeom>
        </p:spPr>
        <p:txBody>
          <a:bodyPr wrap="none"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（出血量）</a:t>
            </a:r>
          </a:p>
        </p:txBody>
      </p:sp>
      <p:sp>
        <p:nvSpPr>
          <p:cNvPr id="39" name="テキスト プレースホルダー 26"/>
          <p:cNvSpPr>
            <a:spLocks noGrp="1"/>
          </p:cNvSpPr>
          <p:nvPr>
            <p:ph type="body" sz="quarter" idx="23" hasCustomPrompt="1"/>
          </p:nvPr>
        </p:nvSpPr>
        <p:spPr>
          <a:xfrm>
            <a:off x="5709910" y="1001805"/>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（助手３）</a:t>
            </a:r>
          </a:p>
        </p:txBody>
      </p:sp>
      <p:sp>
        <p:nvSpPr>
          <p:cNvPr id="41" name="テキスト ボックス 40"/>
          <p:cNvSpPr txBox="1"/>
          <p:nvPr userDrawn="1"/>
        </p:nvSpPr>
        <p:spPr>
          <a:xfrm>
            <a:off x="311631" y="1860688"/>
            <a:ext cx="800219" cy="276999"/>
          </a:xfrm>
          <a:prstGeom prst="rect">
            <a:avLst/>
          </a:prstGeom>
          <a:noFill/>
        </p:spPr>
        <p:txBody>
          <a:bodyPr wrap="none" rtlCol="0">
            <a:spAutoFit/>
          </a:bodyPr>
          <a:lstStyle/>
          <a:p>
            <a:r>
              <a:rPr kumimoji="1" lang="ja-JP" altLang="en-US" sz="1200" u="none" dirty="0">
                <a:latin typeface="+mj-lt"/>
                <a:ea typeface="+mj-ea"/>
              </a:rPr>
              <a:t>手術記録</a:t>
            </a:r>
          </a:p>
        </p:txBody>
      </p:sp>
      <p:sp>
        <p:nvSpPr>
          <p:cNvPr id="42" name="テキスト プレースホルダー 26"/>
          <p:cNvSpPr>
            <a:spLocks noGrp="1"/>
          </p:cNvSpPr>
          <p:nvPr>
            <p:ph type="body" sz="quarter" idx="25" hasCustomPrompt="1"/>
          </p:nvPr>
        </p:nvSpPr>
        <p:spPr>
          <a:xfrm>
            <a:off x="311631" y="2203035"/>
            <a:ext cx="5023898" cy="43979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4" name="テキスト プレースホルダー 26"/>
          <p:cNvSpPr>
            <a:spLocks noGrp="1"/>
          </p:cNvSpPr>
          <p:nvPr>
            <p:ph type="body" sz="quarter" idx="26" hasCustomPrompt="1"/>
          </p:nvPr>
        </p:nvSpPr>
        <p:spPr>
          <a:xfrm>
            <a:off x="5520743" y="3379012"/>
            <a:ext cx="3333304" cy="5058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（シェーマ１の説明）　　　</a:t>
            </a:r>
          </a:p>
        </p:txBody>
      </p:sp>
      <p:sp>
        <p:nvSpPr>
          <p:cNvPr id="45" name="テキスト ボックス 44"/>
          <p:cNvSpPr txBox="1"/>
          <p:nvPr userDrawn="1"/>
        </p:nvSpPr>
        <p:spPr>
          <a:xfrm>
            <a:off x="242989" y="1590026"/>
            <a:ext cx="1402948" cy="276999"/>
          </a:xfrm>
          <a:prstGeom prst="rect">
            <a:avLst/>
          </a:prstGeom>
          <a:noFill/>
        </p:spPr>
        <p:txBody>
          <a:bodyPr wrap="none" rtlCol="0">
            <a:spAutoFit/>
          </a:bodyPr>
          <a:lstStyle/>
          <a:p>
            <a:r>
              <a:rPr kumimoji="1" lang="ja-JP" altLang="en-US" sz="1200" u="none" dirty="0">
                <a:latin typeface="+mj-lt"/>
                <a:ea typeface="+mj-ea"/>
              </a:rPr>
              <a:t>術中の特別な処置</a:t>
            </a:r>
          </a:p>
        </p:txBody>
      </p:sp>
      <p:sp>
        <p:nvSpPr>
          <p:cNvPr id="46" name="テキスト プレースホルダー 26"/>
          <p:cNvSpPr>
            <a:spLocks noGrp="1"/>
          </p:cNvSpPr>
          <p:nvPr>
            <p:ph type="body" sz="quarter" idx="27" hasCustomPrompt="1"/>
          </p:nvPr>
        </p:nvSpPr>
        <p:spPr>
          <a:xfrm>
            <a:off x="1571458" y="1630496"/>
            <a:ext cx="3764072" cy="532130"/>
          </a:xfrm>
          <a:prstGeom prst="rect">
            <a:avLst/>
          </a:prstGeom>
        </p:spPr>
        <p:txBody>
          <a:bodyPr tIns="0">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p>
        </p:txBody>
      </p:sp>
      <p:sp>
        <p:nvSpPr>
          <p:cNvPr id="29" name="テキスト ボックス 28"/>
          <p:cNvSpPr txBox="1"/>
          <p:nvPr userDrawn="1"/>
        </p:nvSpPr>
        <p:spPr>
          <a:xfrm>
            <a:off x="138070" y="366459"/>
            <a:ext cx="1156234" cy="276999"/>
          </a:xfrm>
          <a:prstGeom prst="rect">
            <a:avLst/>
          </a:prstGeom>
          <a:noFill/>
        </p:spPr>
        <p:txBody>
          <a:bodyPr wrap="square" rtlCol="0">
            <a:spAutoFit/>
          </a:bodyPr>
          <a:lstStyle/>
          <a:p>
            <a:pPr algn="r"/>
            <a:r>
              <a:rPr kumimoji="1" lang="ja-JP" altLang="en-US" sz="1200" u="none" dirty="0"/>
              <a:t>手術日</a:t>
            </a:r>
          </a:p>
        </p:txBody>
      </p:sp>
      <p:sp>
        <p:nvSpPr>
          <p:cNvPr id="33" name="テキスト プレースホルダー 26"/>
          <p:cNvSpPr>
            <a:spLocks noGrp="1"/>
          </p:cNvSpPr>
          <p:nvPr>
            <p:ph type="body" sz="quarter" idx="28" hasCustomPrompt="1"/>
          </p:nvPr>
        </p:nvSpPr>
        <p:spPr>
          <a:xfrm>
            <a:off x="1294304" y="379888"/>
            <a:ext cx="1799040"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7" name="テキスト ボックス 46"/>
          <p:cNvSpPr txBox="1"/>
          <p:nvPr userDrawn="1"/>
        </p:nvSpPr>
        <p:spPr>
          <a:xfrm>
            <a:off x="138070" y="680723"/>
            <a:ext cx="1156234" cy="276999"/>
          </a:xfrm>
          <a:prstGeom prst="rect">
            <a:avLst/>
          </a:prstGeom>
          <a:noFill/>
        </p:spPr>
        <p:txBody>
          <a:bodyPr wrap="square" rtlCol="0">
            <a:spAutoFit/>
          </a:bodyPr>
          <a:lstStyle/>
          <a:p>
            <a:pPr algn="r"/>
            <a:r>
              <a:rPr kumimoji="1" lang="ja-JP" altLang="en-US" sz="1200" u="none" dirty="0"/>
              <a:t>執刀者</a:t>
            </a:r>
          </a:p>
        </p:txBody>
      </p:sp>
      <p:sp>
        <p:nvSpPr>
          <p:cNvPr id="48" name="テキスト プレースホルダー 26"/>
          <p:cNvSpPr>
            <a:spLocks noGrp="1"/>
          </p:cNvSpPr>
          <p:nvPr>
            <p:ph type="body" sz="quarter" idx="29" hasCustomPrompt="1"/>
          </p:nvPr>
        </p:nvSpPr>
        <p:spPr>
          <a:xfrm>
            <a:off x="1294304" y="688557"/>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（執刀者）</a:t>
            </a:r>
          </a:p>
        </p:txBody>
      </p:sp>
      <p:sp>
        <p:nvSpPr>
          <p:cNvPr id="49" name="テキスト ボックス 48"/>
          <p:cNvSpPr txBox="1"/>
          <p:nvPr userDrawn="1"/>
        </p:nvSpPr>
        <p:spPr>
          <a:xfrm>
            <a:off x="3383950" y="694531"/>
            <a:ext cx="1156234" cy="276999"/>
          </a:xfrm>
          <a:prstGeom prst="rect">
            <a:avLst/>
          </a:prstGeom>
          <a:noFill/>
        </p:spPr>
        <p:txBody>
          <a:bodyPr wrap="square" rtlCol="0">
            <a:spAutoFit/>
          </a:bodyPr>
          <a:lstStyle/>
          <a:p>
            <a:pPr algn="r"/>
            <a:r>
              <a:rPr kumimoji="1" lang="ja-JP" altLang="en-US" sz="1200" u="none" dirty="0"/>
              <a:t>指導者</a:t>
            </a:r>
          </a:p>
        </p:txBody>
      </p:sp>
      <p:sp>
        <p:nvSpPr>
          <p:cNvPr id="50" name="テキスト プレースホルダー 26"/>
          <p:cNvSpPr>
            <a:spLocks noGrp="1"/>
          </p:cNvSpPr>
          <p:nvPr>
            <p:ph type="body" sz="quarter" idx="30" hasCustomPrompt="1"/>
          </p:nvPr>
        </p:nvSpPr>
        <p:spPr>
          <a:xfrm>
            <a:off x="4540184" y="688557"/>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（指導者）</a:t>
            </a:r>
          </a:p>
        </p:txBody>
      </p:sp>
      <p:sp>
        <p:nvSpPr>
          <p:cNvPr id="52" name="テキスト プレースホルダー 26"/>
          <p:cNvSpPr>
            <a:spLocks noGrp="1"/>
          </p:cNvSpPr>
          <p:nvPr>
            <p:ph type="body" sz="quarter" idx="31" hasCustomPrompt="1"/>
          </p:nvPr>
        </p:nvSpPr>
        <p:spPr>
          <a:xfrm>
            <a:off x="1294304" y="1001805"/>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（助手１）</a:t>
            </a:r>
          </a:p>
        </p:txBody>
      </p:sp>
      <p:sp>
        <p:nvSpPr>
          <p:cNvPr id="53" name="テキスト プレースホルダー 26"/>
          <p:cNvSpPr>
            <a:spLocks noGrp="1"/>
          </p:cNvSpPr>
          <p:nvPr>
            <p:ph type="body" sz="quarter" idx="32" hasCustomPrompt="1"/>
          </p:nvPr>
        </p:nvSpPr>
        <p:spPr>
          <a:xfrm>
            <a:off x="3528195" y="1001805"/>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（助手２）</a:t>
            </a:r>
          </a:p>
        </p:txBody>
      </p:sp>
      <p:sp>
        <p:nvSpPr>
          <p:cNvPr id="59" name="テキスト プレースホルダー 26"/>
          <p:cNvSpPr>
            <a:spLocks noGrp="1"/>
          </p:cNvSpPr>
          <p:nvPr>
            <p:ph type="body" sz="quarter" idx="33" hasCustomPrompt="1"/>
          </p:nvPr>
        </p:nvSpPr>
        <p:spPr>
          <a:xfrm>
            <a:off x="1294304" y="1313027"/>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（麻酔）</a:t>
            </a:r>
          </a:p>
        </p:txBody>
      </p:sp>
      <p:sp>
        <p:nvSpPr>
          <p:cNvPr id="60" name="テキスト ボックス 59"/>
          <p:cNvSpPr txBox="1"/>
          <p:nvPr userDrawn="1"/>
        </p:nvSpPr>
        <p:spPr>
          <a:xfrm>
            <a:off x="138070" y="1304162"/>
            <a:ext cx="1156234" cy="276999"/>
          </a:xfrm>
          <a:prstGeom prst="rect">
            <a:avLst/>
          </a:prstGeom>
          <a:noFill/>
        </p:spPr>
        <p:txBody>
          <a:bodyPr wrap="square" rtlCol="0">
            <a:spAutoFit/>
          </a:bodyPr>
          <a:lstStyle/>
          <a:p>
            <a:pPr algn="r"/>
            <a:r>
              <a:rPr kumimoji="1" lang="ja-JP" altLang="en-US" sz="1200" u="none" dirty="0"/>
              <a:t>麻酔</a:t>
            </a:r>
          </a:p>
        </p:txBody>
      </p:sp>
      <p:sp>
        <p:nvSpPr>
          <p:cNvPr id="67" name="テキスト ボックス 66"/>
          <p:cNvSpPr txBox="1"/>
          <p:nvPr userDrawn="1"/>
        </p:nvSpPr>
        <p:spPr>
          <a:xfrm>
            <a:off x="4636811" y="1362905"/>
            <a:ext cx="380585" cy="184666"/>
          </a:xfrm>
          <a:prstGeom prst="rect">
            <a:avLst/>
          </a:prstGeom>
          <a:noFill/>
        </p:spPr>
        <p:txBody>
          <a:bodyPr wrap="square" lIns="0" tIns="0" rIns="0" bIns="0" rtlCol="0">
            <a:spAutoFit/>
          </a:bodyPr>
          <a:lstStyle/>
          <a:p>
            <a:pPr algn="ctr"/>
            <a:r>
              <a:rPr kumimoji="1" lang="ja-JP" altLang="en-US" sz="1200" u="none" dirty="0"/>
              <a:t>時間</a:t>
            </a:r>
          </a:p>
        </p:txBody>
      </p:sp>
      <p:sp>
        <p:nvSpPr>
          <p:cNvPr id="68" name="テキスト プレースホルダー 21"/>
          <p:cNvSpPr>
            <a:spLocks noGrp="1"/>
          </p:cNvSpPr>
          <p:nvPr>
            <p:ph type="body" sz="quarter" idx="36" hasCustomPrompt="1"/>
          </p:nvPr>
        </p:nvSpPr>
        <p:spPr>
          <a:xfrm>
            <a:off x="5038080" y="1313027"/>
            <a:ext cx="482663" cy="270000"/>
          </a:xfrm>
          <a:prstGeom prst="rect">
            <a:avLst/>
          </a:prstGeom>
        </p:spPr>
        <p:txBody>
          <a:bodyPr wrap="none">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（分）</a:t>
            </a:r>
          </a:p>
        </p:txBody>
      </p:sp>
      <p:sp>
        <p:nvSpPr>
          <p:cNvPr id="69" name="テキスト ボックス 68"/>
          <p:cNvSpPr txBox="1"/>
          <p:nvPr userDrawn="1"/>
        </p:nvSpPr>
        <p:spPr>
          <a:xfrm>
            <a:off x="5555046" y="1362905"/>
            <a:ext cx="246606" cy="184666"/>
          </a:xfrm>
          <a:prstGeom prst="rect">
            <a:avLst/>
          </a:prstGeom>
          <a:noFill/>
        </p:spPr>
        <p:txBody>
          <a:bodyPr wrap="square" lIns="0" tIns="0" rIns="0" bIns="0" rtlCol="0">
            <a:spAutoFit/>
          </a:bodyPr>
          <a:lstStyle/>
          <a:p>
            <a:pPr algn="ctr"/>
            <a:r>
              <a:rPr kumimoji="1" lang="ja-JP" altLang="en-US" sz="1200" u="none" dirty="0"/>
              <a:t>分</a:t>
            </a:r>
          </a:p>
        </p:txBody>
      </p:sp>
      <p:sp>
        <p:nvSpPr>
          <p:cNvPr id="72" name="テキスト プレースホルダー 26"/>
          <p:cNvSpPr>
            <a:spLocks noGrp="1"/>
          </p:cNvSpPr>
          <p:nvPr>
            <p:ph type="body" sz="quarter" idx="38" hasCustomPrompt="1"/>
          </p:nvPr>
        </p:nvSpPr>
        <p:spPr>
          <a:xfrm>
            <a:off x="5520743" y="6095076"/>
            <a:ext cx="3333304" cy="5058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（シェーマ２の説明）　　　</a:t>
            </a:r>
          </a:p>
        </p:txBody>
      </p:sp>
      <p:sp>
        <p:nvSpPr>
          <p:cNvPr id="38" name="テキスト プレースホルダー 21">
            <a:extLst>
              <a:ext uri="{FF2B5EF4-FFF2-40B4-BE49-F238E27FC236}">
                <a16:creationId xmlns:a16="http://schemas.microsoft.com/office/drawing/2014/main" id="{DAAB5104-2A1E-4CE8-97A9-52494313E262}"/>
              </a:ext>
            </a:extLst>
          </p:cNvPr>
          <p:cNvSpPr>
            <a:spLocks noGrp="1"/>
          </p:cNvSpPr>
          <p:nvPr>
            <p:ph type="body" sz="quarter" idx="72" hasCustomPrompt="1"/>
          </p:nvPr>
        </p:nvSpPr>
        <p:spPr>
          <a:xfrm>
            <a:off x="7442574" y="1313027"/>
            <a:ext cx="553286" cy="270000"/>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en-US" altLang="ja-JP" dirty="0"/>
              <a:t>(</a:t>
            </a:r>
            <a:r>
              <a:rPr kumimoji="1" lang="ja-JP" altLang="en-US" dirty="0"/>
              <a:t>単位</a:t>
            </a:r>
            <a:r>
              <a:rPr kumimoji="1" lang="en-US" altLang="ja-JP" dirty="0"/>
              <a:t>)</a:t>
            </a:r>
            <a:endParaRPr kumimoji="1" lang="ja-JP" altLang="en-US" dirty="0"/>
          </a:p>
        </p:txBody>
      </p:sp>
      <p:sp>
        <p:nvSpPr>
          <p:cNvPr id="40" name="テキスト プレースホルダー 21">
            <a:extLst>
              <a:ext uri="{FF2B5EF4-FFF2-40B4-BE49-F238E27FC236}">
                <a16:creationId xmlns:a16="http://schemas.microsoft.com/office/drawing/2014/main" id="{F12F43F5-0B68-42A9-9476-CFD2D1F1B2DF}"/>
              </a:ext>
            </a:extLst>
          </p:cNvPr>
          <p:cNvSpPr>
            <a:spLocks noGrp="1"/>
          </p:cNvSpPr>
          <p:nvPr>
            <p:ph type="body" sz="quarter" idx="73" hasCustomPrompt="1"/>
          </p:nvPr>
        </p:nvSpPr>
        <p:spPr>
          <a:xfrm>
            <a:off x="5423369" y="1000136"/>
            <a:ext cx="276695" cy="270001"/>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③</a:t>
            </a:r>
          </a:p>
        </p:txBody>
      </p:sp>
      <p:sp>
        <p:nvSpPr>
          <p:cNvPr id="35" name="テキスト プレースホルダー 21">
            <a:extLst>
              <a:ext uri="{FF2B5EF4-FFF2-40B4-BE49-F238E27FC236}">
                <a16:creationId xmlns:a16="http://schemas.microsoft.com/office/drawing/2014/main" id="{A753DD11-912D-41DB-8DE0-CF7CDEA794FD}"/>
              </a:ext>
            </a:extLst>
          </p:cNvPr>
          <p:cNvSpPr>
            <a:spLocks noGrp="1"/>
          </p:cNvSpPr>
          <p:nvPr>
            <p:ph type="body" sz="quarter" idx="74" hasCustomPrompt="1"/>
          </p:nvPr>
        </p:nvSpPr>
        <p:spPr>
          <a:xfrm>
            <a:off x="3245602" y="1005617"/>
            <a:ext cx="276695" cy="267328"/>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②</a:t>
            </a:r>
          </a:p>
        </p:txBody>
      </p:sp>
      <p:sp>
        <p:nvSpPr>
          <p:cNvPr id="43" name="テキスト プレースホルダー 21">
            <a:extLst>
              <a:ext uri="{FF2B5EF4-FFF2-40B4-BE49-F238E27FC236}">
                <a16:creationId xmlns:a16="http://schemas.microsoft.com/office/drawing/2014/main" id="{12CB574D-E19B-4743-9DD3-A9A0DDC36B1A}"/>
              </a:ext>
            </a:extLst>
          </p:cNvPr>
          <p:cNvSpPr>
            <a:spLocks noGrp="1"/>
          </p:cNvSpPr>
          <p:nvPr>
            <p:ph type="body" sz="quarter" idx="75" hasCustomPrompt="1"/>
          </p:nvPr>
        </p:nvSpPr>
        <p:spPr>
          <a:xfrm>
            <a:off x="653715" y="1001796"/>
            <a:ext cx="634691" cy="264681"/>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助手①</a:t>
            </a:r>
          </a:p>
        </p:txBody>
      </p:sp>
      <p:sp>
        <p:nvSpPr>
          <p:cNvPr id="51" name="テキスト プレースホルダー 2">
            <a:extLst>
              <a:ext uri="{FF2B5EF4-FFF2-40B4-BE49-F238E27FC236}">
                <a16:creationId xmlns:a16="http://schemas.microsoft.com/office/drawing/2014/main" id="{26AF126A-BEA0-43E3-93C1-FD0C6D75790F}"/>
              </a:ext>
            </a:extLst>
          </p:cNvPr>
          <p:cNvSpPr>
            <a:spLocks noGrp="1"/>
          </p:cNvSpPr>
          <p:nvPr>
            <p:ph type="body" sz="quarter" idx="76" hasCustomPrompt="1"/>
          </p:nvPr>
        </p:nvSpPr>
        <p:spPr>
          <a:xfrm>
            <a:off x="3216420" y="171315"/>
            <a:ext cx="3135829" cy="424474"/>
          </a:xfrm>
          <a:prstGeom prst="rect">
            <a:avLst/>
          </a:prstGeom>
        </p:spPr>
        <p:txBody>
          <a:bodyPr/>
          <a:lstStyle>
            <a:lvl1pPr>
              <a:defRPr sz="1050"/>
            </a:lvl1pPr>
          </a:lstStyle>
          <a:p>
            <a:pPr lvl="0"/>
            <a:r>
              <a:rPr kumimoji="1" lang="ja-JP" altLang="en-US" dirty="0"/>
              <a:t>ページ数を記載してください</a:t>
            </a:r>
            <a:endParaRPr kumimoji="1" lang="en-US" altLang="ja-JP" dirty="0"/>
          </a:p>
          <a:p>
            <a:pPr lvl="0"/>
            <a:r>
              <a:rPr kumimoji="1" lang="ja-JP" altLang="en-US" dirty="0"/>
              <a:t>（例：症例１の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52801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写真2枚レイアウト">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217921" y="155404"/>
            <a:ext cx="1167920"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2696570"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44" name="テキスト プレースホルダー 26"/>
          <p:cNvSpPr>
            <a:spLocks noGrp="1"/>
          </p:cNvSpPr>
          <p:nvPr>
            <p:ph type="body" sz="quarter" idx="26" hasCustomPrompt="1"/>
          </p:nvPr>
        </p:nvSpPr>
        <p:spPr>
          <a:xfrm>
            <a:off x="186479" y="4942427"/>
            <a:ext cx="4219454"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4562766" y="4942427"/>
            <a:ext cx="4480945"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28" name="テキスト プレースホルダー 26">
            <a:extLst>
              <a:ext uri="{FF2B5EF4-FFF2-40B4-BE49-F238E27FC236}">
                <a16:creationId xmlns:a16="http://schemas.microsoft.com/office/drawing/2014/main" id="{DCD5DBCE-5883-4B4C-851F-79B91E7AB44A}"/>
              </a:ext>
            </a:extLst>
          </p:cNvPr>
          <p:cNvSpPr>
            <a:spLocks noGrp="1"/>
          </p:cNvSpPr>
          <p:nvPr>
            <p:ph type="body" sz="quarter" idx="28" hasCustomPrompt="1"/>
          </p:nvPr>
        </p:nvSpPr>
        <p:spPr>
          <a:xfrm>
            <a:off x="1673347" y="456158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38" name="テキスト プレースホルダー 26">
            <a:extLst>
              <a:ext uri="{FF2B5EF4-FFF2-40B4-BE49-F238E27FC236}">
                <a16:creationId xmlns:a16="http://schemas.microsoft.com/office/drawing/2014/main" id="{2F011F33-9437-4106-9EEF-F84004613C01}"/>
              </a:ext>
            </a:extLst>
          </p:cNvPr>
          <p:cNvSpPr>
            <a:spLocks noGrp="1"/>
          </p:cNvSpPr>
          <p:nvPr>
            <p:ph type="body" sz="quarter" idx="41" hasCustomPrompt="1"/>
          </p:nvPr>
        </p:nvSpPr>
        <p:spPr>
          <a:xfrm>
            <a:off x="6098489" y="4558669"/>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0" name="テキスト プレースホルダー 26">
            <a:extLst>
              <a:ext uri="{FF2B5EF4-FFF2-40B4-BE49-F238E27FC236}">
                <a16:creationId xmlns:a16="http://schemas.microsoft.com/office/drawing/2014/main" id="{EFB4AB90-13C4-4A97-A035-26B44F1E5839}"/>
              </a:ext>
            </a:extLst>
          </p:cNvPr>
          <p:cNvSpPr>
            <a:spLocks noGrp="1"/>
          </p:cNvSpPr>
          <p:nvPr>
            <p:ph type="body" sz="quarter" idx="58" hasCustomPrompt="1"/>
          </p:nvPr>
        </p:nvSpPr>
        <p:spPr>
          <a:xfrm>
            <a:off x="4562766" y="755459"/>
            <a:ext cx="2037188" cy="27699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19" name="コンテンツ プレースホルダー 2">
            <a:extLst>
              <a:ext uri="{FF2B5EF4-FFF2-40B4-BE49-F238E27FC236}">
                <a16:creationId xmlns:a16="http://schemas.microsoft.com/office/drawing/2014/main" id="{3D4949FA-F8DB-400B-BA62-6E8951E8C6A5}"/>
              </a:ext>
            </a:extLst>
          </p:cNvPr>
          <p:cNvSpPr>
            <a:spLocks noGrp="1"/>
          </p:cNvSpPr>
          <p:nvPr>
            <p:ph sz="quarter" idx="70" hasCustomPrompt="1"/>
          </p:nvPr>
        </p:nvSpPr>
        <p:spPr>
          <a:xfrm>
            <a:off x="186479" y="1104009"/>
            <a:ext cx="4219454" cy="3360236"/>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1" name="コンテンツ プレースホルダー 2">
            <a:extLst>
              <a:ext uri="{FF2B5EF4-FFF2-40B4-BE49-F238E27FC236}">
                <a16:creationId xmlns:a16="http://schemas.microsoft.com/office/drawing/2014/main" id="{C7E9CEAA-42FF-4548-92AE-FED7FB4B8FD2}"/>
              </a:ext>
            </a:extLst>
          </p:cNvPr>
          <p:cNvSpPr>
            <a:spLocks noGrp="1"/>
          </p:cNvSpPr>
          <p:nvPr>
            <p:ph sz="quarter" idx="71" hasCustomPrompt="1"/>
          </p:nvPr>
        </p:nvSpPr>
        <p:spPr>
          <a:xfrm>
            <a:off x="4562766" y="1104009"/>
            <a:ext cx="4219454" cy="3360236"/>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2" name="テキスト プレースホルダー 26">
            <a:extLst>
              <a:ext uri="{FF2B5EF4-FFF2-40B4-BE49-F238E27FC236}">
                <a16:creationId xmlns:a16="http://schemas.microsoft.com/office/drawing/2014/main" id="{E7B868AA-95FD-44F1-9961-43BFC31A1F12}"/>
              </a:ext>
            </a:extLst>
          </p:cNvPr>
          <p:cNvSpPr>
            <a:spLocks noGrp="1"/>
          </p:cNvSpPr>
          <p:nvPr>
            <p:ph type="body" sz="quarter" idx="72" hasCustomPrompt="1"/>
          </p:nvPr>
        </p:nvSpPr>
        <p:spPr>
          <a:xfrm>
            <a:off x="186479" y="755459"/>
            <a:ext cx="2037188" cy="27699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3" name="テキスト プレースホルダー 26">
            <a:extLst>
              <a:ext uri="{FF2B5EF4-FFF2-40B4-BE49-F238E27FC236}">
                <a16:creationId xmlns:a16="http://schemas.microsoft.com/office/drawing/2014/main" id="{56CB38D6-50C1-4C91-9753-A2DF7F846041}"/>
              </a:ext>
            </a:extLst>
          </p:cNvPr>
          <p:cNvSpPr>
            <a:spLocks noGrp="1"/>
          </p:cNvSpPr>
          <p:nvPr>
            <p:ph type="body" sz="quarter" idx="73" hasCustomPrompt="1"/>
          </p:nvPr>
        </p:nvSpPr>
        <p:spPr>
          <a:xfrm>
            <a:off x="5375755" y="4563465"/>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24" name="テキスト プレースホルダー 26">
            <a:extLst>
              <a:ext uri="{FF2B5EF4-FFF2-40B4-BE49-F238E27FC236}">
                <a16:creationId xmlns:a16="http://schemas.microsoft.com/office/drawing/2014/main" id="{E74EB514-7794-4454-99D9-879EAD7B3AAB}"/>
              </a:ext>
            </a:extLst>
          </p:cNvPr>
          <p:cNvSpPr>
            <a:spLocks noGrp="1"/>
          </p:cNvSpPr>
          <p:nvPr>
            <p:ph type="body" sz="quarter" idx="74" hasCustomPrompt="1"/>
          </p:nvPr>
        </p:nvSpPr>
        <p:spPr>
          <a:xfrm>
            <a:off x="942300" y="4559501"/>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16" name="正方形/長方形 15">
            <a:extLst>
              <a:ext uri="{FF2B5EF4-FFF2-40B4-BE49-F238E27FC236}">
                <a16:creationId xmlns:a16="http://schemas.microsoft.com/office/drawing/2014/main" id="{BFE7B267-8AC9-447B-BB4C-4B8AECE1A1F9}"/>
              </a:ext>
            </a:extLst>
          </p:cNvPr>
          <p:cNvSpPr/>
          <p:nvPr userDrawn="1"/>
        </p:nvSpPr>
        <p:spPr>
          <a:xfrm>
            <a:off x="84349" y="6376987"/>
            <a:ext cx="202293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18" name="テキスト プレースホルダー 7">
            <a:extLst>
              <a:ext uri="{FF2B5EF4-FFF2-40B4-BE49-F238E27FC236}">
                <a16:creationId xmlns:a16="http://schemas.microsoft.com/office/drawing/2014/main" id="{D7A4F961-629B-40E2-BB92-22C92BD4179A}"/>
              </a:ext>
            </a:extLst>
          </p:cNvPr>
          <p:cNvSpPr>
            <a:spLocks noGrp="1"/>
          </p:cNvSpPr>
          <p:nvPr>
            <p:ph type="body" sz="quarter" idx="81" hasCustomPrompt="1"/>
          </p:nvPr>
        </p:nvSpPr>
        <p:spPr>
          <a:xfrm>
            <a:off x="1490762" y="6376431"/>
            <a:ext cx="7528371"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25" name="テキスト プレースホルダー 2">
            <a:extLst>
              <a:ext uri="{FF2B5EF4-FFF2-40B4-BE49-F238E27FC236}">
                <a16:creationId xmlns:a16="http://schemas.microsoft.com/office/drawing/2014/main" id="{DC1D27DA-B634-44A7-928E-D61918B80CD8}"/>
              </a:ext>
            </a:extLst>
          </p:cNvPr>
          <p:cNvSpPr>
            <a:spLocks noGrp="1"/>
          </p:cNvSpPr>
          <p:nvPr>
            <p:ph type="body" sz="quarter" idx="82"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9661620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写真3枚レイアウト">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381879" y="155404"/>
            <a:ext cx="1003962"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44" name="テキスト プレースホルダー 26"/>
          <p:cNvSpPr>
            <a:spLocks noGrp="1"/>
          </p:cNvSpPr>
          <p:nvPr>
            <p:ph type="body" sz="quarter" idx="26" hasCustomPrompt="1"/>
          </p:nvPr>
        </p:nvSpPr>
        <p:spPr>
          <a:xfrm>
            <a:off x="138070" y="5069051"/>
            <a:ext cx="2866774"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3160358" y="5072376"/>
            <a:ext cx="2904683"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74" name="テキスト プレースホルダー 26"/>
          <p:cNvSpPr>
            <a:spLocks noGrp="1"/>
          </p:cNvSpPr>
          <p:nvPr>
            <p:ph type="body" sz="quarter" idx="41" hasCustomPrompt="1"/>
          </p:nvPr>
        </p:nvSpPr>
        <p:spPr>
          <a:xfrm>
            <a:off x="6122401" y="5076611"/>
            <a:ext cx="2904683"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（写真３の説明）　　　</a:t>
            </a:r>
          </a:p>
        </p:txBody>
      </p:sp>
      <p:sp>
        <p:nvSpPr>
          <p:cNvPr id="50" name="テキスト プレースホルダー 26">
            <a:extLst>
              <a:ext uri="{FF2B5EF4-FFF2-40B4-BE49-F238E27FC236}">
                <a16:creationId xmlns:a16="http://schemas.microsoft.com/office/drawing/2014/main" id="{33B38EA1-E3F3-4BAE-AC00-2940CEC990AC}"/>
              </a:ext>
            </a:extLst>
          </p:cNvPr>
          <p:cNvSpPr>
            <a:spLocks noGrp="1"/>
          </p:cNvSpPr>
          <p:nvPr>
            <p:ph type="body" sz="quarter" idx="48" hasCustomPrompt="1"/>
          </p:nvPr>
        </p:nvSpPr>
        <p:spPr>
          <a:xfrm>
            <a:off x="982299" y="4682821"/>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2" name="テキスト プレースホルダー 26">
            <a:extLst>
              <a:ext uri="{FF2B5EF4-FFF2-40B4-BE49-F238E27FC236}">
                <a16:creationId xmlns:a16="http://schemas.microsoft.com/office/drawing/2014/main" id="{A2015F04-2253-4851-A90F-80F68C655FB9}"/>
              </a:ext>
            </a:extLst>
          </p:cNvPr>
          <p:cNvSpPr>
            <a:spLocks noGrp="1"/>
          </p:cNvSpPr>
          <p:nvPr>
            <p:ph type="body" sz="quarter" idx="49" hasCustomPrompt="1"/>
          </p:nvPr>
        </p:nvSpPr>
        <p:spPr>
          <a:xfrm>
            <a:off x="3977652" y="471324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5" name="テキスト プレースホルダー 26">
            <a:extLst>
              <a:ext uri="{FF2B5EF4-FFF2-40B4-BE49-F238E27FC236}">
                <a16:creationId xmlns:a16="http://schemas.microsoft.com/office/drawing/2014/main" id="{903A7C8B-031F-4ED4-8750-F4453A1F72BE}"/>
              </a:ext>
            </a:extLst>
          </p:cNvPr>
          <p:cNvSpPr>
            <a:spLocks noGrp="1"/>
          </p:cNvSpPr>
          <p:nvPr>
            <p:ph type="body" sz="quarter" idx="50" hasCustomPrompt="1"/>
          </p:nvPr>
        </p:nvSpPr>
        <p:spPr>
          <a:xfrm>
            <a:off x="6973005" y="471324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21" name="テキスト ボックス 20">
            <a:extLst>
              <a:ext uri="{FF2B5EF4-FFF2-40B4-BE49-F238E27FC236}">
                <a16:creationId xmlns:a16="http://schemas.microsoft.com/office/drawing/2014/main" id="{30A2FBE1-7601-4772-8A5E-2CCDBE9D0F7C}"/>
              </a:ext>
            </a:extLst>
          </p:cNvPr>
          <p:cNvSpPr txBox="1"/>
          <p:nvPr userDrawn="1"/>
        </p:nvSpPr>
        <p:spPr>
          <a:xfrm>
            <a:off x="138069" y="111681"/>
            <a:ext cx="2866773"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23" name="コンテンツ プレースホルダー 2">
            <a:extLst>
              <a:ext uri="{FF2B5EF4-FFF2-40B4-BE49-F238E27FC236}">
                <a16:creationId xmlns:a16="http://schemas.microsoft.com/office/drawing/2014/main" id="{06648AB9-B6A4-4762-BBDE-D95D37876673}"/>
              </a:ext>
            </a:extLst>
          </p:cNvPr>
          <p:cNvSpPr>
            <a:spLocks noGrp="1"/>
          </p:cNvSpPr>
          <p:nvPr>
            <p:ph sz="quarter" idx="69" hasCustomPrompt="1"/>
          </p:nvPr>
        </p:nvSpPr>
        <p:spPr>
          <a:xfrm>
            <a:off x="138070" y="1238114"/>
            <a:ext cx="2896732" cy="3360236"/>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4" name="コンテンツ プレースホルダー 2">
            <a:extLst>
              <a:ext uri="{FF2B5EF4-FFF2-40B4-BE49-F238E27FC236}">
                <a16:creationId xmlns:a16="http://schemas.microsoft.com/office/drawing/2014/main" id="{41CEDCAD-F79F-43E6-A604-1C344BDF0BA0}"/>
              </a:ext>
            </a:extLst>
          </p:cNvPr>
          <p:cNvSpPr>
            <a:spLocks noGrp="1"/>
          </p:cNvSpPr>
          <p:nvPr>
            <p:ph sz="quarter" idx="70" hasCustomPrompt="1"/>
          </p:nvPr>
        </p:nvSpPr>
        <p:spPr>
          <a:xfrm>
            <a:off x="3160358" y="1242509"/>
            <a:ext cx="2896732" cy="3360236"/>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5" name="コンテンツ プレースホルダー 2">
            <a:extLst>
              <a:ext uri="{FF2B5EF4-FFF2-40B4-BE49-F238E27FC236}">
                <a16:creationId xmlns:a16="http://schemas.microsoft.com/office/drawing/2014/main" id="{50845D3F-472A-4459-85F9-4401D52C9FD5}"/>
              </a:ext>
            </a:extLst>
          </p:cNvPr>
          <p:cNvSpPr>
            <a:spLocks noGrp="1"/>
          </p:cNvSpPr>
          <p:nvPr>
            <p:ph sz="quarter" idx="71" hasCustomPrompt="1"/>
          </p:nvPr>
        </p:nvSpPr>
        <p:spPr>
          <a:xfrm>
            <a:off x="6122401" y="1249973"/>
            <a:ext cx="2896732" cy="3360236"/>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26" name="テキスト プレースホルダー 26">
            <a:extLst>
              <a:ext uri="{FF2B5EF4-FFF2-40B4-BE49-F238E27FC236}">
                <a16:creationId xmlns:a16="http://schemas.microsoft.com/office/drawing/2014/main" id="{67E6F601-FBBC-445A-858F-10607B081C76}"/>
              </a:ext>
            </a:extLst>
          </p:cNvPr>
          <p:cNvSpPr>
            <a:spLocks noGrp="1"/>
          </p:cNvSpPr>
          <p:nvPr>
            <p:ph type="body" sz="quarter" idx="66" hasCustomPrompt="1"/>
          </p:nvPr>
        </p:nvSpPr>
        <p:spPr>
          <a:xfrm>
            <a:off x="140649"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9" name="テキスト プレースホルダー 26">
            <a:extLst>
              <a:ext uri="{FF2B5EF4-FFF2-40B4-BE49-F238E27FC236}">
                <a16:creationId xmlns:a16="http://schemas.microsoft.com/office/drawing/2014/main" id="{30E63307-52F2-4738-9C8B-6C475A6F809E}"/>
              </a:ext>
            </a:extLst>
          </p:cNvPr>
          <p:cNvSpPr>
            <a:spLocks noGrp="1"/>
          </p:cNvSpPr>
          <p:nvPr>
            <p:ph type="body" sz="quarter" idx="72" hasCustomPrompt="1"/>
          </p:nvPr>
        </p:nvSpPr>
        <p:spPr>
          <a:xfrm>
            <a:off x="3160358"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0" name="テキスト プレースホルダー 26">
            <a:extLst>
              <a:ext uri="{FF2B5EF4-FFF2-40B4-BE49-F238E27FC236}">
                <a16:creationId xmlns:a16="http://schemas.microsoft.com/office/drawing/2014/main" id="{6B2FEB36-FF1E-4F68-9889-9A7F9DE08B8E}"/>
              </a:ext>
            </a:extLst>
          </p:cNvPr>
          <p:cNvSpPr>
            <a:spLocks noGrp="1"/>
          </p:cNvSpPr>
          <p:nvPr>
            <p:ph type="body" sz="quarter" idx="73" hasCustomPrompt="1"/>
          </p:nvPr>
        </p:nvSpPr>
        <p:spPr>
          <a:xfrm>
            <a:off x="6122401"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1" name="テキスト プレースホルダー 26">
            <a:extLst>
              <a:ext uri="{FF2B5EF4-FFF2-40B4-BE49-F238E27FC236}">
                <a16:creationId xmlns:a16="http://schemas.microsoft.com/office/drawing/2014/main" id="{43352446-3CA8-4793-BE17-8E955369ED4D}"/>
              </a:ext>
            </a:extLst>
          </p:cNvPr>
          <p:cNvSpPr>
            <a:spLocks noGrp="1"/>
          </p:cNvSpPr>
          <p:nvPr>
            <p:ph type="body" sz="quarter" idx="74" hasCustomPrompt="1"/>
          </p:nvPr>
        </p:nvSpPr>
        <p:spPr>
          <a:xfrm>
            <a:off x="270275" y="4680956"/>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2" name="テキスト プレースホルダー 26">
            <a:extLst>
              <a:ext uri="{FF2B5EF4-FFF2-40B4-BE49-F238E27FC236}">
                <a16:creationId xmlns:a16="http://schemas.microsoft.com/office/drawing/2014/main" id="{86335FE4-889E-406A-B025-0B349A28F63B}"/>
              </a:ext>
            </a:extLst>
          </p:cNvPr>
          <p:cNvSpPr>
            <a:spLocks noGrp="1"/>
          </p:cNvSpPr>
          <p:nvPr>
            <p:ph type="body" sz="quarter" idx="75" hasCustomPrompt="1"/>
          </p:nvPr>
        </p:nvSpPr>
        <p:spPr>
          <a:xfrm>
            <a:off x="3265628" y="4713247"/>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3" name="テキスト プレースホルダー 26">
            <a:extLst>
              <a:ext uri="{FF2B5EF4-FFF2-40B4-BE49-F238E27FC236}">
                <a16:creationId xmlns:a16="http://schemas.microsoft.com/office/drawing/2014/main" id="{38D250E9-D09C-4FF8-8DCD-58C8A67CC97B}"/>
              </a:ext>
            </a:extLst>
          </p:cNvPr>
          <p:cNvSpPr>
            <a:spLocks noGrp="1"/>
          </p:cNvSpPr>
          <p:nvPr>
            <p:ph type="body" sz="quarter" idx="76" hasCustomPrompt="1"/>
          </p:nvPr>
        </p:nvSpPr>
        <p:spPr>
          <a:xfrm>
            <a:off x="6215627" y="4713248"/>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27" name="正方形/長方形 26">
            <a:extLst>
              <a:ext uri="{FF2B5EF4-FFF2-40B4-BE49-F238E27FC236}">
                <a16:creationId xmlns:a16="http://schemas.microsoft.com/office/drawing/2014/main" id="{9A422CE0-01EC-4446-9100-DD03E18E445A}"/>
              </a:ext>
            </a:extLst>
          </p:cNvPr>
          <p:cNvSpPr/>
          <p:nvPr userDrawn="1"/>
        </p:nvSpPr>
        <p:spPr>
          <a:xfrm>
            <a:off x="84349" y="6403729"/>
            <a:ext cx="202293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28" name="テキスト プレースホルダー 7">
            <a:extLst>
              <a:ext uri="{FF2B5EF4-FFF2-40B4-BE49-F238E27FC236}">
                <a16:creationId xmlns:a16="http://schemas.microsoft.com/office/drawing/2014/main" id="{F481693B-21EB-4DAF-8BC2-C50DAA59960D}"/>
              </a:ext>
            </a:extLst>
          </p:cNvPr>
          <p:cNvSpPr>
            <a:spLocks noGrp="1"/>
          </p:cNvSpPr>
          <p:nvPr>
            <p:ph type="body" sz="quarter" idx="81" hasCustomPrompt="1"/>
          </p:nvPr>
        </p:nvSpPr>
        <p:spPr>
          <a:xfrm>
            <a:off x="1490762" y="6403907"/>
            <a:ext cx="7528371"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4" name="テキスト プレースホルダー 2">
            <a:extLst>
              <a:ext uri="{FF2B5EF4-FFF2-40B4-BE49-F238E27FC236}">
                <a16:creationId xmlns:a16="http://schemas.microsoft.com/office/drawing/2014/main" id="{3C0F4E00-7E24-473A-9EC8-609449B1F91B}"/>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2614679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4枚レイアウト（横）">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381879" y="155404"/>
            <a:ext cx="1003962"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44" name="テキスト プレースホルダー 26"/>
          <p:cNvSpPr>
            <a:spLocks noGrp="1"/>
          </p:cNvSpPr>
          <p:nvPr>
            <p:ph type="body" sz="quarter" idx="26" hasCustomPrompt="1"/>
          </p:nvPr>
        </p:nvSpPr>
        <p:spPr>
          <a:xfrm>
            <a:off x="368976" y="4827600"/>
            <a:ext cx="1998877"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2517602" y="4827600"/>
            <a:ext cx="2065627"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74" name="テキスト プレースホルダー 26"/>
          <p:cNvSpPr>
            <a:spLocks noGrp="1"/>
          </p:cNvSpPr>
          <p:nvPr>
            <p:ph type="body" sz="quarter" idx="41" hasCustomPrompt="1"/>
          </p:nvPr>
        </p:nvSpPr>
        <p:spPr>
          <a:xfrm>
            <a:off x="4633505" y="4827600"/>
            <a:ext cx="2025309"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（写真３の説明）　　　</a:t>
            </a:r>
          </a:p>
        </p:txBody>
      </p:sp>
      <p:sp>
        <p:nvSpPr>
          <p:cNvPr id="100" name="テキスト プレースホルダー 26"/>
          <p:cNvSpPr>
            <a:spLocks noGrp="1"/>
          </p:cNvSpPr>
          <p:nvPr>
            <p:ph type="body" sz="quarter" idx="52" hasCustomPrompt="1"/>
          </p:nvPr>
        </p:nvSpPr>
        <p:spPr>
          <a:xfrm>
            <a:off x="6737787" y="4827600"/>
            <a:ext cx="2025309"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（写真４の説明）　　　</a:t>
            </a:r>
          </a:p>
        </p:txBody>
      </p:sp>
      <p:sp>
        <p:nvSpPr>
          <p:cNvPr id="64" name="テキスト プレースホルダー 26">
            <a:extLst>
              <a:ext uri="{FF2B5EF4-FFF2-40B4-BE49-F238E27FC236}">
                <a16:creationId xmlns:a16="http://schemas.microsoft.com/office/drawing/2014/main" id="{3FBE7AF7-2A3C-46A0-B9EC-673B1CF52073}"/>
              </a:ext>
            </a:extLst>
          </p:cNvPr>
          <p:cNvSpPr>
            <a:spLocks noGrp="1"/>
          </p:cNvSpPr>
          <p:nvPr>
            <p:ph type="body" sz="quarter" idx="48" hasCustomPrompt="1"/>
          </p:nvPr>
        </p:nvSpPr>
        <p:spPr>
          <a:xfrm>
            <a:off x="899053" y="4450251"/>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25" name="テキスト ボックス 24">
            <a:extLst>
              <a:ext uri="{FF2B5EF4-FFF2-40B4-BE49-F238E27FC236}">
                <a16:creationId xmlns:a16="http://schemas.microsoft.com/office/drawing/2014/main" id="{57D6D98E-C0B2-4B8D-B56D-6D5E50D857E7}"/>
              </a:ext>
            </a:extLst>
          </p:cNvPr>
          <p:cNvSpPr txBox="1"/>
          <p:nvPr userDrawn="1"/>
        </p:nvSpPr>
        <p:spPr>
          <a:xfrm>
            <a:off x="138069" y="111681"/>
            <a:ext cx="3261835"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33" name="テキスト プレースホルダー 26">
            <a:extLst>
              <a:ext uri="{FF2B5EF4-FFF2-40B4-BE49-F238E27FC236}">
                <a16:creationId xmlns:a16="http://schemas.microsoft.com/office/drawing/2014/main" id="{99D9E166-B562-4830-9178-9E8D2CF140EF}"/>
              </a:ext>
            </a:extLst>
          </p:cNvPr>
          <p:cNvSpPr>
            <a:spLocks noGrp="1"/>
          </p:cNvSpPr>
          <p:nvPr>
            <p:ph type="body" sz="quarter" idx="66" hasCustomPrompt="1"/>
          </p:nvPr>
        </p:nvSpPr>
        <p:spPr>
          <a:xfrm>
            <a:off x="368976"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 name="コンテンツ プレースホルダー 2">
            <a:extLst>
              <a:ext uri="{FF2B5EF4-FFF2-40B4-BE49-F238E27FC236}">
                <a16:creationId xmlns:a16="http://schemas.microsoft.com/office/drawing/2014/main" id="{4A978940-DBC1-48E1-856B-AC4897951283}"/>
              </a:ext>
            </a:extLst>
          </p:cNvPr>
          <p:cNvSpPr>
            <a:spLocks noGrp="1"/>
          </p:cNvSpPr>
          <p:nvPr>
            <p:ph sz="quarter" idx="67" hasCustomPrompt="1"/>
          </p:nvPr>
        </p:nvSpPr>
        <p:spPr>
          <a:xfrm>
            <a:off x="368976" y="996161"/>
            <a:ext cx="2041525" cy="3360738"/>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8" name="コンテンツ プレースホルダー 2">
            <a:extLst>
              <a:ext uri="{FF2B5EF4-FFF2-40B4-BE49-F238E27FC236}">
                <a16:creationId xmlns:a16="http://schemas.microsoft.com/office/drawing/2014/main" id="{18819E25-23C7-403B-A15E-80EA83FC2B7C}"/>
              </a:ext>
            </a:extLst>
          </p:cNvPr>
          <p:cNvSpPr>
            <a:spLocks noGrp="1"/>
          </p:cNvSpPr>
          <p:nvPr>
            <p:ph sz="quarter" idx="68" hasCustomPrompt="1"/>
          </p:nvPr>
        </p:nvSpPr>
        <p:spPr>
          <a:xfrm>
            <a:off x="2517602" y="996161"/>
            <a:ext cx="2041525" cy="3360738"/>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30" name="コンテンツ プレースホルダー 2">
            <a:extLst>
              <a:ext uri="{FF2B5EF4-FFF2-40B4-BE49-F238E27FC236}">
                <a16:creationId xmlns:a16="http://schemas.microsoft.com/office/drawing/2014/main" id="{C3E1A6D5-8B7B-4114-8A68-43D4DC50A9A7}"/>
              </a:ext>
            </a:extLst>
          </p:cNvPr>
          <p:cNvSpPr>
            <a:spLocks noGrp="1"/>
          </p:cNvSpPr>
          <p:nvPr>
            <p:ph sz="quarter" idx="69" hasCustomPrompt="1"/>
          </p:nvPr>
        </p:nvSpPr>
        <p:spPr>
          <a:xfrm>
            <a:off x="4633505" y="996161"/>
            <a:ext cx="2041525" cy="3360738"/>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34" name="コンテンツ プレースホルダー 2">
            <a:extLst>
              <a:ext uri="{FF2B5EF4-FFF2-40B4-BE49-F238E27FC236}">
                <a16:creationId xmlns:a16="http://schemas.microsoft.com/office/drawing/2014/main" id="{F1BA2F63-9739-4E38-9D46-D91EC1BB15CC}"/>
              </a:ext>
            </a:extLst>
          </p:cNvPr>
          <p:cNvSpPr>
            <a:spLocks noGrp="1"/>
          </p:cNvSpPr>
          <p:nvPr>
            <p:ph sz="quarter" idx="70" hasCustomPrompt="1"/>
          </p:nvPr>
        </p:nvSpPr>
        <p:spPr>
          <a:xfrm>
            <a:off x="6737787" y="996161"/>
            <a:ext cx="2041525" cy="3360738"/>
          </a:xfrm>
          <a:prstGeom prst="rect">
            <a:avLst/>
          </a:prstGeom>
        </p:spPr>
        <p:txBody>
          <a:bodyPr/>
          <a:lstStyle>
            <a:lvl1pPr>
              <a:defRPr sz="1400"/>
            </a:lvl1pPr>
          </a:lstStyle>
          <a:p>
            <a:pPr lvl="0"/>
            <a:r>
              <a:rPr kumimoji="1" lang="ja-JP" altLang="en-US" dirty="0"/>
              <a:t>写真４</a:t>
            </a:r>
            <a:br>
              <a:rPr kumimoji="1" lang="en-US" altLang="ja-JP" dirty="0"/>
            </a:br>
            <a:r>
              <a:rPr kumimoji="1" lang="en-US" altLang="ja-JP" dirty="0"/>
              <a:t>6</a:t>
            </a:r>
            <a:r>
              <a:rPr kumimoji="1" lang="ja-JP" altLang="en-US" dirty="0"/>
              <a:t>種類のアイコンの内「図」を選択してください。</a:t>
            </a:r>
          </a:p>
        </p:txBody>
      </p:sp>
      <p:sp>
        <p:nvSpPr>
          <p:cNvPr id="27" name="テキスト プレースホルダー 26">
            <a:extLst>
              <a:ext uri="{FF2B5EF4-FFF2-40B4-BE49-F238E27FC236}">
                <a16:creationId xmlns:a16="http://schemas.microsoft.com/office/drawing/2014/main" id="{3EAE20AB-F542-43A1-AFDF-B342741D490D}"/>
              </a:ext>
            </a:extLst>
          </p:cNvPr>
          <p:cNvSpPr>
            <a:spLocks noGrp="1"/>
          </p:cNvSpPr>
          <p:nvPr>
            <p:ph type="body" sz="quarter" idx="71" hasCustomPrompt="1"/>
          </p:nvPr>
        </p:nvSpPr>
        <p:spPr>
          <a:xfrm>
            <a:off x="4633505"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5" name="テキスト プレースホルダー 26">
            <a:extLst>
              <a:ext uri="{FF2B5EF4-FFF2-40B4-BE49-F238E27FC236}">
                <a16:creationId xmlns:a16="http://schemas.microsoft.com/office/drawing/2014/main" id="{2D852FC0-80A6-441D-A5AB-E1D5A5B3791E}"/>
              </a:ext>
            </a:extLst>
          </p:cNvPr>
          <p:cNvSpPr>
            <a:spLocks noGrp="1"/>
          </p:cNvSpPr>
          <p:nvPr>
            <p:ph type="body" sz="quarter" idx="72" hasCustomPrompt="1"/>
          </p:nvPr>
        </p:nvSpPr>
        <p:spPr>
          <a:xfrm>
            <a:off x="2517602"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6" name="テキスト プレースホルダー 26">
            <a:extLst>
              <a:ext uri="{FF2B5EF4-FFF2-40B4-BE49-F238E27FC236}">
                <a16:creationId xmlns:a16="http://schemas.microsoft.com/office/drawing/2014/main" id="{FFD13C2F-5B56-47F9-A0ED-19D0F069BA70}"/>
              </a:ext>
            </a:extLst>
          </p:cNvPr>
          <p:cNvSpPr>
            <a:spLocks noGrp="1"/>
          </p:cNvSpPr>
          <p:nvPr>
            <p:ph type="body" sz="quarter" idx="73" hasCustomPrompt="1"/>
          </p:nvPr>
        </p:nvSpPr>
        <p:spPr>
          <a:xfrm>
            <a:off x="6737787"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7" name="テキスト プレースホルダー 26">
            <a:extLst>
              <a:ext uri="{FF2B5EF4-FFF2-40B4-BE49-F238E27FC236}">
                <a16:creationId xmlns:a16="http://schemas.microsoft.com/office/drawing/2014/main" id="{596997F7-D4C3-45A7-ACDA-FA53076D14AD}"/>
              </a:ext>
            </a:extLst>
          </p:cNvPr>
          <p:cNvSpPr>
            <a:spLocks noGrp="1"/>
          </p:cNvSpPr>
          <p:nvPr>
            <p:ph type="body" sz="quarter" idx="74" hasCustomPrompt="1"/>
          </p:nvPr>
        </p:nvSpPr>
        <p:spPr>
          <a:xfrm>
            <a:off x="393448" y="4450251"/>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38" name="テキスト プレースホルダー 26">
            <a:extLst>
              <a:ext uri="{FF2B5EF4-FFF2-40B4-BE49-F238E27FC236}">
                <a16:creationId xmlns:a16="http://schemas.microsoft.com/office/drawing/2014/main" id="{7763F7E1-BA8D-4E31-9326-5F43AC1D08A8}"/>
              </a:ext>
            </a:extLst>
          </p:cNvPr>
          <p:cNvSpPr>
            <a:spLocks noGrp="1"/>
          </p:cNvSpPr>
          <p:nvPr>
            <p:ph type="body" sz="quarter" idx="75" hasCustomPrompt="1"/>
          </p:nvPr>
        </p:nvSpPr>
        <p:spPr>
          <a:xfrm>
            <a:off x="3047926" y="4447465"/>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39" name="テキスト プレースホルダー 26">
            <a:extLst>
              <a:ext uri="{FF2B5EF4-FFF2-40B4-BE49-F238E27FC236}">
                <a16:creationId xmlns:a16="http://schemas.microsoft.com/office/drawing/2014/main" id="{DF194648-FBB4-429F-8F16-58D181D90D6E}"/>
              </a:ext>
            </a:extLst>
          </p:cNvPr>
          <p:cNvSpPr>
            <a:spLocks noGrp="1"/>
          </p:cNvSpPr>
          <p:nvPr>
            <p:ph type="body" sz="quarter" idx="76" hasCustomPrompt="1"/>
          </p:nvPr>
        </p:nvSpPr>
        <p:spPr>
          <a:xfrm>
            <a:off x="2542321" y="4447465"/>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40" name="テキスト プレースホルダー 26">
            <a:extLst>
              <a:ext uri="{FF2B5EF4-FFF2-40B4-BE49-F238E27FC236}">
                <a16:creationId xmlns:a16="http://schemas.microsoft.com/office/drawing/2014/main" id="{4C44A330-907A-43D9-94F5-1EB75E6CADAE}"/>
              </a:ext>
            </a:extLst>
          </p:cNvPr>
          <p:cNvSpPr>
            <a:spLocks noGrp="1"/>
          </p:cNvSpPr>
          <p:nvPr>
            <p:ph type="body" sz="quarter" idx="77" hasCustomPrompt="1"/>
          </p:nvPr>
        </p:nvSpPr>
        <p:spPr>
          <a:xfrm>
            <a:off x="5156762" y="4453439"/>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1" name="テキスト プレースホルダー 26">
            <a:extLst>
              <a:ext uri="{FF2B5EF4-FFF2-40B4-BE49-F238E27FC236}">
                <a16:creationId xmlns:a16="http://schemas.microsoft.com/office/drawing/2014/main" id="{F0F06CBE-FE86-4DA8-8495-BC051578B1AA}"/>
              </a:ext>
            </a:extLst>
          </p:cNvPr>
          <p:cNvSpPr>
            <a:spLocks noGrp="1"/>
          </p:cNvSpPr>
          <p:nvPr>
            <p:ph type="body" sz="quarter" idx="78" hasCustomPrompt="1"/>
          </p:nvPr>
        </p:nvSpPr>
        <p:spPr>
          <a:xfrm>
            <a:off x="4651157" y="4453439"/>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42" name="テキスト プレースホルダー 26">
            <a:extLst>
              <a:ext uri="{FF2B5EF4-FFF2-40B4-BE49-F238E27FC236}">
                <a16:creationId xmlns:a16="http://schemas.microsoft.com/office/drawing/2014/main" id="{A94FCD72-B53A-40A4-B194-F0A8F2DA05B1}"/>
              </a:ext>
            </a:extLst>
          </p:cNvPr>
          <p:cNvSpPr>
            <a:spLocks noGrp="1"/>
          </p:cNvSpPr>
          <p:nvPr>
            <p:ph type="body" sz="quarter" idx="79" hasCustomPrompt="1"/>
          </p:nvPr>
        </p:nvSpPr>
        <p:spPr>
          <a:xfrm>
            <a:off x="7265126" y="4447465"/>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3" name="テキスト プレースホルダー 26">
            <a:extLst>
              <a:ext uri="{FF2B5EF4-FFF2-40B4-BE49-F238E27FC236}">
                <a16:creationId xmlns:a16="http://schemas.microsoft.com/office/drawing/2014/main" id="{F42C8F03-3A79-444D-8510-AA4217BBD96C}"/>
              </a:ext>
            </a:extLst>
          </p:cNvPr>
          <p:cNvSpPr>
            <a:spLocks noGrp="1"/>
          </p:cNvSpPr>
          <p:nvPr>
            <p:ph type="body" sz="quarter" idx="80" hasCustomPrompt="1"/>
          </p:nvPr>
        </p:nvSpPr>
        <p:spPr>
          <a:xfrm>
            <a:off x="6759521" y="4447465"/>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29" name="正方形/長方形 28">
            <a:extLst>
              <a:ext uri="{FF2B5EF4-FFF2-40B4-BE49-F238E27FC236}">
                <a16:creationId xmlns:a16="http://schemas.microsoft.com/office/drawing/2014/main" id="{BC447810-03ED-49C3-AAB0-2073762CAE9B}"/>
              </a:ext>
            </a:extLst>
          </p:cNvPr>
          <p:cNvSpPr/>
          <p:nvPr userDrawn="1"/>
        </p:nvSpPr>
        <p:spPr>
          <a:xfrm>
            <a:off x="314004" y="6269653"/>
            <a:ext cx="188905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31" name="テキスト プレースホルダー 7">
            <a:extLst>
              <a:ext uri="{FF2B5EF4-FFF2-40B4-BE49-F238E27FC236}">
                <a16:creationId xmlns:a16="http://schemas.microsoft.com/office/drawing/2014/main" id="{398239E6-06AD-46DA-9EFB-136432AA2C51}"/>
              </a:ext>
            </a:extLst>
          </p:cNvPr>
          <p:cNvSpPr>
            <a:spLocks noGrp="1"/>
          </p:cNvSpPr>
          <p:nvPr>
            <p:ph type="body" sz="quarter" idx="81" hasCustomPrompt="1"/>
          </p:nvPr>
        </p:nvSpPr>
        <p:spPr>
          <a:xfrm>
            <a:off x="1720417" y="6269831"/>
            <a:ext cx="7030135"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2" name="テキスト プレースホルダー 2">
            <a:extLst>
              <a:ext uri="{FF2B5EF4-FFF2-40B4-BE49-F238E27FC236}">
                <a16:creationId xmlns:a16="http://schemas.microsoft.com/office/drawing/2014/main" id="{E10C461B-0268-48F7-A1DD-565057E26B04}"/>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60891767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写真4枚レイアウト4分割">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259485" y="155404"/>
            <a:ext cx="1126356"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56" name="テキスト プレースホルダー 26"/>
          <p:cNvSpPr>
            <a:spLocks noGrp="1"/>
          </p:cNvSpPr>
          <p:nvPr>
            <p:ph type="body" sz="quarter" idx="38" hasCustomPrompt="1"/>
          </p:nvPr>
        </p:nvSpPr>
        <p:spPr>
          <a:xfrm>
            <a:off x="4716045" y="294951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2</a:t>
            </a:r>
            <a:r>
              <a:rPr kumimoji="1" lang="ja-JP" altLang="en-US" dirty="0"/>
              <a:t>の説明）　　　</a:t>
            </a:r>
          </a:p>
        </p:txBody>
      </p:sp>
      <p:sp>
        <p:nvSpPr>
          <p:cNvPr id="67" name="テキスト プレースホルダー 26"/>
          <p:cNvSpPr>
            <a:spLocks noGrp="1"/>
          </p:cNvSpPr>
          <p:nvPr>
            <p:ph type="body" sz="quarter" idx="43" hasCustomPrompt="1"/>
          </p:nvPr>
        </p:nvSpPr>
        <p:spPr>
          <a:xfrm>
            <a:off x="1087344" y="294951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9" name="テキスト プレースホルダー 26"/>
          <p:cNvSpPr>
            <a:spLocks noGrp="1"/>
          </p:cNvSpPr>
          <p:nvPr>
            <p:ph type="body" sz="quarter" idx="48" hasCustomPrompt="1"/>
          </p:nvPr>
        </p:nvSpPr>
        <p:spPr>
          <a:xfrm>
            <a:off x="1087344" y="597443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3</a:t>
            </a:r>
            <a:r>
              <a:rPr kumimoji="1" lang="ja-JP" altLang="en-US" dirty="0"/>
              <a:t>の説明）　　　</a:t>
            </a:r>
          </a:p>
        </p:txBody>
      </p:sp>
      <p:sp>
        <p:nvSpPr>
          <p:cNvPr id="107" name="テキスト プレースホルダー 26"/>
          <p:cNvSpPr>
            <a:spLocks noGrp="1"/>
          </p:cNvSpPr>
          <p:nvPr>
            <p:ph type="body" sz="quarter" idx="53" hasCustomPrompt="1"/>
          </p:nvPr>
        </p:nvSpPr>
        <p:spPr>
          <a:xfrm>
            <a:off x="4716045" y="5972263"/>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4</a:t>
            </a:r>
            <a:r>
              <a:rPr kumimoji="1" lang="ja-JP" altLang="en-US" dirty="0"/>
              <a:t>の説明）　　　</a:t>
            </a:r>
          </a:p>
        </p:txBody>
      </p:sp>
      <p:sp>
        <p:nvSpPr>
          <p:cNvPr id="54" name="テキスト プレースホルダー 26">
            <a:extLst>
              <a:ext uri="{FF2B5EF4-FFF2-40B4-BE49-F238E27FC236}">
                <a16:creationId xmlns:a16="http://schemas.microsoft.com/office/drawing/2014/main" id="{203DC13C-1A99-4186-94C3-85F24A87EB04}"/>
              </a:ext>
            </a:extLst>
          </p:cNvPr>
          <p:cNvSpPr>
            <a:spLocks noGrp="1"/>
          </p:cNvSpPr>
          <p:nvPr>
            <p:ph type="body" sz="quarter" idx="58" hasCustomPrompt="1"/>
          </p:nvPr>
        </p:nvSpPr>
        <p:spPr>
          <a:xfrm>
            <a:off x="5900415" y="2684693"/>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8" name="テキスト プレースホルダー 26">
            <a:extLst>
              <a:ext uri="{FF2B5EF4-FFF2-40B4-BE49-F238E27FC236}">
                <a16:creationId xmlns:a16="http://schemas.microsoft.com/office/drawing/2014/main" id="{A0A29A57-B99D-45DC-BF19-86094728E49E}"/>
              </a:ext>
            </a:extLst>
          </p:cNvPr>
          <p:cNvSpPr>
            <a:spLocks noGrp="1"/>
          </p:cNvSpPr>
          <p:nvPr>
            <p:ph type="body" sz="quarter" idx="59" hasCustomPrompt="1"/>
          </p:nvPr>
        </p:nvSpPr>
        <p:spPr>
          <a:xfrm>
            <a:off x="2262131" y="2684693"/>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74" name="テキスト プレースホルダー 26">
            <a:extLst>
              <a:ext uri="{FF2B5EF4-FFF2-40B4-BE49-F238E27FC236}">
                <a16:creationId xmlns:a16="http://schemas.microsoft.com/office/drawing/2014/main" id="{00525D68-4677-4C8D-902B-1DE1D49DF45A}"/>
              </a:ext>
            </a:extLst>
          </p:cNvPr>
          <p:cNvSpPr>
            <a:spLocks noGrp="1"/>
          </p:cNvSpPr>
          <p:nvPr>
            <p:ph type="body" sz="quarter" idx="60" hasCustomPrompt="1"/>
          </p:nvPr>
        </p:nvSpPr>
        <p:spPr>
          <a:xfrm>
            <a:off x="2190087" y="5735607"/>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84" name="テキスト プレースホルダー 26">
            <a:extLst>
              <a:ext uri="{FF2B5EF4-FFF2-40B4-BE49-F238E27FC236}">
                <a16:creationId xmlns:a16="http://schemas.microsoft.com/office/drawing/2014/main" id="{9C9EC54A-6963-4B70-A512-6605517C49EF}"/>
              </a:ext>
            </a:extLst>
          </p:cNvPr>
          <p:cNvSpPr>
            <a:spLocks noGrp="1"/>
          </p:cNvSpPr>
          <p:nvPr>
            <p:ph type="body" sz="quarter" idx="61" hasCustomPrompt="1"/>
          </p:nvPr>
        </p:nvSpPr>
        <p:spPr>
          <a:xfrm>
            <a:off x="5872855" y="5735607"/>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85" name="テキスト プレースホルダー 26">
            <a:extLst>
              <a:ext uri="{FF2B5EF4-FFF2-40B4-BE49-F238E27FC236}">
                <a16:creationId xmlns:a16="http://schemas.microsoft.com/office/drawing/2014/main" id="{5AECB777-BCEE-4D9A-AFAC-E8E9BACFD359}"/>
              </a:ext>
            </a:extLst>
          </p:cNvPr>
          <p:cNvSpPr>
            <a:spLocks noGrp="1"/>
          </p:cNvSpPr>
          <p:nvPr>
            <p:ph type="body" sz="quarter" idx="56" hasCustomPrompt="1"/>
          </p:nvPr>
        </p:nvSpPr>
        <p:spPr>
          <a:xfrm>
            <a:off x="1087344" y="447730"/>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6" name="テキスト プレースホルダー 26">
            <a:extLst>
              <a:ext uri="{FF2B5EF4-FFF2-40B4-BE49-F238E27FC236}">
                <a16:creationId xmlns:a16="http://schemas.microsoft.com/office/drawing/2014/main" id="{3E6657F8-677F-41EE-AB88-37C3568E6D24}"/>
              </a:ext>
            </a:extLst>
          </p:cNvPr>
          <p:cNvSpPr>
            <a:spLocks noGrp="1"/>
          </p:cNvSpPr>
          <p:nvPr>
            <p:ph type="body" sz="quarter" idx="62" hasCustomPrompt="1"/>
          </p:nvPr>
        </p:nvSpPr>
        <p:spPr>
          <a:xfrm>
            <a:off x="4716045" y="447730"/>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7" name="テキスト プレースホルダー 26">
            <a:extLst>
              <a:ext uri="{FF2B5EF4-FFF2-40B4-BE49-F238E27FC236}">
                <a16:creationId xmlns:a16="http://schemas.microsoft.com/office/drawing/2014/main" id="{AE088AC5-9E1E-4E25-9936-74E2AAF1A331}"/>
              </a:ext>
            </a:extLst>
          </p:cNvPr>
          <p:cNvSpPr>
            <a:spLocks noGrp="1"/>
          </p:cNvSpPr>
          <p:nvPr>
            <p:ph type="body" sz="quarter" idx="63" hasCustomPrompt="1"/>
          </p:nvPr>
        </p:nvSpPr>
        <p:spPr>
          <a:xfrm>
            <a:off x="1087344" y="3497467"/>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8" name="テキスト プレースホルダー 26">
            <a:extLst>
              <a:ext uri="{FF2B5EF4-FFF2-40B4-BE49-F238E27FC236}">
                <a16:creationId xmlns:a16="http://schemas.microsoft.com/office/drawing/2014/main" id="{548FFBE6-C4E8-439E-B01F-B80A6F516246}"/>
              </a:ext>
            </a:extLst>
          </p:cNvPr>
          <p:cNvSpPr>
            <a:spLocks noGrp="1"/>
          </p:cNvSpPr>
          <p:nvPr>
            <p:ph type="body" sz="quarter" idx="64" hasCustomPrompt="1"/>
          </p:nvPr>
        </p:nvSpPr>
        <p:spPr>
          <a:xfrm>
            <a:off x="4716045" y="3497467"/>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5" name="テキスト ボックス 24">
            <a:extLst>
              <a:ext uri="{FF2B5EF4-FFF2-40B4-BE49-F238E27FC236}">
                <a16:creationId xmlns:a16="http://schemas.microsoft.com/office/drawing/2014/main" id="{A734507B-DF03-42E4-AC63-6BCC439B0F47}"/>
              </a:ext>
            </a:extLst>
          </p:cNvPr>
          <p:cNvSpPr txBox="1"/>
          <p:nvPr userDrawn="1"/>
        </p:nvSpPr>
        <p:spPr>
          <a:xfrm>
            <a:off x="138070" y="111681"/>
            <a:ext cx="3317639" cy="276999"/>
          </a:xfrm>
          <a:prstGeom prst="rect">
            <a:avLst/>
          </a:prstGeom>
          <a:noFill/>
        </p:spPr>
        <p:txBody>
          <a:bodyPr wrap="square" rtlCol="0">
            <a:spAutoFit/>
          </a:bodyPr>
          <a:lstStyle/>
          <a:p>
            <a:r>
              <a:rPr kumimoji="1" lang="ja-JP" altLang="en-US" sz="1200" u="none" dirty="0">
                <a:latin typeface="+mj-lt"/>
                <a:ea typeface="+mj-ea"/>
              </a:rPr>
              <a:t>１０症例研修記録用紙　様式３）　　（手術記録）</a:t>
            </a:r>
          </a:p>
        </p:txBody>
      </p:sp>
      <p:sp>
        <p:nvSpPr>
          <p:cNvPr id="27" name="コンテンツ プレースホルダー 2">
            <a:extLst>
              <a:ext uri="{FF2B5EF4-FFF2-40B4-BE49-F238E27FC236}">
                <a16:creationId xmlns:a16="http://schemas.microsoft.com/office/drawing/2014/main" id="{18BD222B-2230-46D5-89C1-FEC731AD2E07}"/>
              </a:ext>
            </a:extLst>
          </p:cNvPr>
          <p:cNvSpPr>
            <a:spLocks noGrp="1"/>
          </p:cNvSpPr>
          <p:nvPr>
            <p:ph sz="quarter" idx="67" hasCustomPrompt="1"/>
          </p:nvPr>
        </p:nvSpPr>
        <p:spPr>
          <a:xfrm>
            <a:off x="1087344" y="694654"/>
            <a:ext cx="3335280" cy="1940680"/>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8" name="コンテンツ プレースホルダー 2">
            <a:extLst>
              <a:ext uri="{FF2B5EF4-FFF2-40B4-BE49-F238E27FC236}">
                <a16:creationId xmlns:a16="http://schemas.microsoft.com/office/drawing/2014/main" id="{C640C2DD-C95D-4937-9896-B9FCCFFD5B9E}"/>
              </a:ext>
            </a:extLst>
          </p:cNvPr>
          <p:cNvSpPr>
            <a:spLocks noGrp="1"/>
          </p:cNvSpPr>
          <p:nvPr>
            <p:ph sz="quarter" idx="68" hasCustomPrompt="1"/>
          </p:nvPr>
        </p:nvSpPr>
        <p:spPr>
          <a:xfrm>
            <a:off x="4716045" y="694654"/>
            <a:ext cx="3335280" cy="1940680"/>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9" name="コンテンツ プレースホルダー 2">
            <a:extLst>
              <a:ext uri="{FF2B5EF4-FFF2-40B4-BE49-F238E27FC236}">
                <a16:creationId xmlns:a16="http://schemas.microsoft.com/office/drawing/2014/main" id="{3041E7F0-A0C3-4C3F-9740-151E1012F791}"/>
              </a:ext>
            </a:extLst>
          </p:cNvPr>
          <p:cNvSpPr>
            <a:spLocks noGrp="1"/>
          </p:cNvSpPr>
          <p:nvPr>
            <p:ph sz="quarter" idx="69" hasCustomPrompt="1"/>
          </p:nvPr>
        </p:nvSpPr>
        <p:spPr>
          <a:xfrm>
            <a:off x="1087344" y="3749022"/>
            <a:ext cx="3335280" cy="1940680"/>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30" name="コンテンツ プレースホルダー 2">
            <a:extLst>
              <a:ext uri="{FF2B5EF4-FFF2-40B4-BE49-F238E27FC236}">
                <a16:creationId xmlns:a16="http://schemas.microsoft.com/office/drawing/2014/main" id="{34507117-7F2F-4B04-B388-F3E32403671D}"/>
              </a:ext>
            </a:extLst>
          </p:cNvPr>
          <p:cNvSpPr>
            <a:spLocks noGrp="1"/>
          </p:cNvSpPr>
          <p:nvPr>
            <p:ph sz="quarter" idx="70" hasCustomPrompt="1"/>
          </p:nvPr>
        </p:nvSpPr>
        <p:spPr>
          <a:xfrm>
            <a:off x="4716045" y="3749022"/>
            <a:ext cx="3335280" cy="1940680"/>
          </a:xfrm>
          <a:prstGeom prst="rect">
            <a:avLst/>
          </a:prstGeom>
        </p:spPr>
        <p:txBody>
          <a:bodyPr/>
          <a:lstStyle>
            <a:lvl1pPr>
              <a:defRPr sz="1400"/>
            </a:lvl1pPr>
          </a:lstStyle>
          <a:p>
            <a:pPr lvl="0"/>
            <a:r>
              <a:rPr kumimoji="1" lang="ja-JP" altLang="en-US" dirty="0"/>
              <a:t>写真４</a:t>
            </a:r>
            <a:br>
              <a:rPr kumimoji="1" lang="en-US" altLang="ja-JP" dirty="0"/>
            </a:br>
            <a:r>
              <a:rPr kumimoji="1" lang="en-US" altLang="ja-JP" dirty="0"/>
              <a:t>6</a:t>
            </a:r>
            <a:r>
              <a:rPr kumimoji="1" lang="ja-JP" altLang="en-US" dirty="0"/>
              <a:t>種類のアイコンの内、「図」を選択してください。</a:t>
            </a:r>
          </a:p>
        </p:txBody>
      </p:sp>
      <p:sp>
        <p:nvSpPr>
          <p:cNvPr id="31" name="テキスト プレースホルダー 26">
            <a:extLst>
              <a:ext uri="{FF2B5EF4-FFF2-40B4-BE49-F238E27FC236}">
                <a16:creationId xmlns:a16="http://schemas.microsoft.com/office/drawing/2014/main" id="{BBA57F55-5621-434E-911E-A031EDCCDE0E}"/>
              </a:ext>
            </a:extLst>
          </p:cNvPr>
          <p:cNvSpPr>
            <a:spLocks noGrp="1"/>
          </p:cNvSpPr>
          <p:nvPr>
            <p:ph type="body" sz="quarter" idx="71" hasCustomPrompt="1"/>
          </p:nvPr>
        </p:nvSpPr>
        <p:spPr>
          <a:xfrm>
            <a:off x="1646383" y="2688118"/>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2" name="テキスト プレースホルダー 26">
            <a:extLst>
              <a:ext uri="{FF2B5EF4-FFF2-40B4-BE49-F238E27FC236}">
                <a16:creationId xmlns:a16="http://schemas.microsoft.com/office/drawing/2014/main" id="{4798C9BA-EA6B-4C2D-B980-188E9E20D9AD}"/>
              </a:ext>
            </a:extLst>
          </p:cNvPr>
          <p:cNvSpPr>
            <a:spLocks noGrp="1"/>
          </p:cNvSpPr>
          <p:nvPr>
            <p:ph type="body" sz="quarter" idx="72" hasCustomPrompt="1"/>
          </p:nvPr>
        </p:nvSpPr>
        <p:spPr>
          <a:xfrm>
            <a:off x="5279061" y="2692100"/>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3" name="テキスト プレースホルダー 26">
            <a:extLst>
              <a:ext uri="{FF2B5EF4-FFF2-40B4-BE49-F238E27FC236}">
                <a16:creationId xmlns:a16="http://schemas.microsoft.com/office/drawing/2014/main" id="{C37B8F87-FDED-4102-A825-EEFB7905D830}"/>
              </a:ext>
            </a:extLst>
          </p:cNvPr>
          <p:cNvSpPr>
            <a:spLocks noGrp="1"/>
          </p:cNvSpPr>
          <p:nvPr>
            <p:ph type="body" sz="quarter" idx="73" hasCustomPrompt="1"/>
          </p:nvPr>
        </p:nvSpPr>
        <p:spPr>
          <a:xfrm>
            <a:off x="5245809" y="5741856"/>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4" name="テキスト プレースホルダー 26">
            <a:extLst>
              <a:ext uri="{FF2B5EF4-FFF2-40B4-BE49-F238E27FC236}">
                <a16:creationId xmlns:a16="http://schemas.microsoft.com/office/drawing/2014/main" id="{001428CF-1CA6-46B0-ADFF-DB614C2B257B}"/>
              </a:ext>
            </a:extLst>
          </p:cNvPr>
          <p:cNvSpPr>
            <a:spLocks noGrp="1"/>
          </p:cNvSpPr>
          <p:nvPr>
            <p:ph type="body" sz="quarter" idx="74" hasCustomPrompt="1"/>
          </p:nvPr>
        </p:nvSpPr>
        <p:spPr>
          <a:xfrm>
            <a:off x="1578939" y="5731479"/>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5" name="正方形/長方形 4">
            <a:extLst>
              <a:ext uri="{FF2B5EF4-FFF2-40B4-BE49-F238E27FC236}">
                <a16:creationId xmlns:a16="http://schemas.microsoft.com/office/drawing/2014/main" id="{8B027BCF-D918-4DAF-A803-351F7B0DEE8A}"/>
              </a:ext>
            </a:extLst>
          </p:cNvPr>
          <p:cNvSpPr/>
          <p:nvPr userDrawn="1"/>
        </p:nvSpPr>
        <p:spPr>
          <a:xfrm>
            <a:off x="1037528" y="6454597"/>
            <a:ext cx="1481228"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8" name="テキスト プレースホルダー 7">
            <a:extLst>
              <a:ext uri="{FF2B5EF4-FFF2-40B4-BE49-F238E27FC236}">
                <a16:creationId xmlns:a16="http://schemas.microsoft.com/office/drawing/2014/main" id="{37F8A506-454E-4E72-88DF-3F7E0914A3D9}"/>
              </a:ext>
            </a:extLst>
          </p:cNvPr>
          <p:cNvSpPr>
            <a:spLocks noGrp="1"/>
          </p:cNvSpPr>
          <p:nvPr>
            <p:ph type="body" sz="quarter" idx="75" hasCustomPrompt="1"/>
          </p:nvPr>
        </p:nvSpPr>
        <p:spPr>
          <a:xfrm>
            <a:off x="2518756" y="6454775"/>
            <a:ext cx="6375862"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5" name="テキスト プレースホルダー 2">
            <a:extLst>
              <a:ext uri="{FF2B5EF4-FFF2-40B4-BE49-F238E27FC236}">
                <a16:creationId xmlns:a16="http://schemas.microsoft.com/office/drawing/2014/main" id="{D8DAB130-855F-4579-BC7F-8C028024D680}"/>
              </a:ext>
            </a:extLst>
          </p:cNvPr>
          <p:cNvSpPr>
            <a:spLocks noGrp="1"/>
          </p:cNvSpPr>
          <p:nvPr>
            <p:ph type="body" sz="quarter" idx="28" hasCustomPrompt="1"/>
          </p:nvPr>
        </p:nvSpPr>
        <p:spPr>
          <a:xfrm>
            <a:off x="3335140" y="28640"/>
            <a:ext cx="2880095" cy="419090"/>
          </a:xfrm>
          <a:prstGeom prst="rect">
            <a:avLst/>
          </a:prstGeom>
        </p:spPr>
        <p:txBody>
          <a:bodyPr/>
          <a:lstStyle>
            <a:lvl1pPr>
              <a:defRPr sz="1050"/>
            </a:lvl1pPr>
          </a:lstStyle>
          <a:p>
            <a:pPr lvl="0"/>
            <a:r>
              <a:rPr kumimoji="1" lang="ja-JP" altLang="en-US" dirty="0"/>
              <a:t>ページ数を記載してください</a:t>
            </a:r>
            <a:endParaRPr kumimoji="1" lang="en-US" altLang="ja-JP" dirty="0"/>
          </a:p>
          <a:p>
            <a:pPr lvl="0"/>
            <a:r>
              <a:rPr kumimoji="1" lang="ja-JP" altLang="en-US" dirty="0"/>
              <a:t>（例：症例１の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6469613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ボックス 5"/>
          <p:cNvSpPr txBox="1"/>
          <p:nvPr userDrawn="1"/>
        </p:nvSpPr>
        <p:spPr>
          <a:xfrm>
            <a:off x="2059413" y="830172"/>
            <a:ext cx="4796712" cy="707886"/>
          </a:xfrm>
          <a:prstGeom prst="rect">
            <a:avLst/>
          </a:prstGeom>
          <a:noFill/>
        </p:spPr>
        <p:txBody>
          <a:bodyPr wrap="square" rtlCol="0">
            <a:spAutoFit/>
          </a:bodyPr>
          <a:lstStyle/>
          <a:p>
            <a:pPr algn="ctr"/>
            <a:r>
              <a:rPr kumimoji="1" lang="ja-JP" altLang="en-US" sz="4000" dirty="0"/>
              <a:t>日本形成外科学会</a:t>
            </a:r>
          </a:p>
        </p:txBody>
      </p:sp>
      <p:sp>
        <p:nvSpPr>
          <p:cNvPr id="7" name="テキスト ボックス 6"/>
          <p:cNvSpPr txBox="1"/>
          <p:nvPr userDrawn="1"/>
        </p:nvSpPr>
        <p:spPr>
          <a:xfrm>
            <a:off x="1230017" y="2119393"/>
            <a:ext cx="7196408" cy="707886"/>
          </a:xfrm>
          <a:prstGeom prst="rect">
            <a:avLst/>
          </a:prstGeom>
          <a:noFill/>
        </p:spPr>
        <p:txBody>
          <a:bodyPr wrap="square" rtlCol="0">
            <a:spAutoFit/>
          </a:bodyPr>
          <a:lstStyle/>
          <a:p>
            <a:r>
              <a:rPr kumimoji="1" lang="ja-JP" altLang="en-US" sz="4000" dirty="0"/>
              <a:t>専門医　１０症例研修記録用紙</a:t>
            </a:r>
          </a:p>
        </p:txBody>
      </p:sp>
      <p:sp>
        <p:nvSpPr>
          <p:cNvPr id="8" name="タイトル 7"/>
          <p:cNvSpPr>
            <a:spLocks noGrp="1"/>
          </p:cNvSpPr>
          <p:nvPr>
            <p:ph type="title" hasCustomPrompt="1"/>
          </p:nvPr>
        </p:nvSpPr>
        <p:spPr>
          <a:xfrm>
            <a:off x="3494832" y="3710123"/>
            <a:ext cx="3541490" cy="358903"/>
          </a:xfrm>
          <a:prstGeom prst="rect">
            <a:avLst/>
          </a:prstGeom>
        </p:spPr>
        <p:txBody>
          <a:bodyPr>
            <a:noAutofit/>
          </a:bodyPr>
          <a:lstStyle>
            <a:lvl1pPr>
              <a:defRPr sz="1800"/>
            </a:lvl1pPr>
          </a:lstStyle>
          <a:p>
            <a:r>
              <a:rPr kumimoji="1" lang="ja-JP" altLang="en-US" dirty="0"/>
              <a:t>（氏名を記入）</a:t>
            </a:r>
          </a:p>
        </p:txBody>
      </p:sp>
      <p:sp>
        <p:nvSpPr>
          <p:cNvPr id="9" name="テキスト ボックス 8"/>
          <p:cNvSpPr txBox="1"/>
          <p:nvPr userDrawn="1"/>
        </p:nvSpPr>
        <p:spPr>
          <a:xfrm>
            <a:off x="1475656" y="3699694"/>
            <a:ext cx="1768421" cy="369332"/>
          </a:xfrm>
          <a:prstGeom prst="rect">
            <a:avLst/>
          </a:prstGeom>
          <a:noFill/>
        </p:spPr>
        <p:txBody>
          <a:bodyPr wrap="square" rtlCol="0">
            <a:spAutoFit/>
          </a:bodyPr>
          <a:lstStyle/>
          <a:p>
            <a:r>
              <a:rPr kumimoji="1" lang="ja-JP" altLang="en-US" dirty="0"/>
              <a:t>申請者氏名</a:t>
            </a:r>
          </a:p>
        </p:txBody>
      </p:sp>
      <p:sp>
        <p:nvSpPr>
          <p:cNvPr id="10" name="テキスト ボックス 9"/>
          <p:cNvSpPr txBox="1"/>
          <p:nvPr userDrawn="1"/>
        </p:nvSpPr>
        <p:spPr>
          <a:xfrm>
            <a:off x="1673777" y="4409829"/>
            <a:ext cx="1071480" cy="369332"/>
          </a:xfrm>
          <a:prstGeom prst="rect">
            <a:avLst/>
          </a:prstGeom>
          <a:noFill/>
        </p:spPr>
        <p:txBody>
          <a:bodyPr wrap="square" rtlCol="0">
            <a:spAutoFit/>
          </a:bodyPr>
          <a:lstStyle/>
          <a:p>
            <a:r>
              <a:rPr kumimoji="1" lang="ja-JP" altLang="en-US" dirty="0"/>
              <a:t>所属名</a:t>
            </a:r>
          </a:p>
        </p:txBody>
      </p:sp>
      <p:sp>
        <p:nvSpPr>
          <p:cNvPr id="12" name="テキスト プレースホルダー 11"/>
          <p:cNvSpPr>
            <a:spLocks noGrp="1"/>
          </p:cNvSpPr>
          <p:nvPr>
            <p:ph type="body" sz="quarter" idx="13" hasCustomPrompt="1"/>
          </p:nvPr>
        </p:nvSpPr>
        <p:spPr>
          <a:xfrm>
            <a:off x="3494088" y="4410075"/>
            <a:ext cx="3541712" cy="368300"/>
          </a:xfrm>
          <a:prstGeom prst="rect">
            <a:avLst/>
          </a:prstGeom>
        </p:spPr>
        <p:txBody>
          <a:bodyPr>
            <a:noAutofit/>
          </a:bodyPr>
          <a:lstStyle>
            <a:lvl1pPr marL="0" indent="0" algn="ctr">
              <a:buFontTx/>
              <a:buNone/>
              <a:defRPr sz="1800">
                <a:latin typeface="+mj-ea"/>
                <a:ea typeface="+mj-ea"/>
              </a:defRPr>
            </a:lvl1pPr>
            <a:lvl2pPr>
              <a:defRPr sz="1400">
                <a:latin typeface="+mj-ea"/>
                <a:ea typeface="+mj-ea"/>
              </a:defRPr>
            </a:lvl2pPr>
            <a:lvl3pPr>
              <a:defRPr sz="1400">
                <a:latin typeface="+mj-ea"/>
                <a:ea typeface="+mj-ea"/>
              </a:defRPr>
            </a:lvl3pPr>
            <a:lvl4pPr>
              <a:defRPr sz="1400">
                <a:latin typeface="+mj-ea"/>
                <a:ea typeface="+mj-ea"/>
              </a:defRPr>
            </a:lvl4pPr>
            <a:lvl5pPr>
              <a:defRPr sz="1400">
                <a:latin typeface="+mj-ea"/>
                <a:ea typeface="+mj-ea"/>
              </a:defRPr>
            </a:lvl5pPr>
          </a:lstStyle>
          <a:p>
            <a:pPr lvl="0"/>
            <a:r>
              <a:rPr kumimoji="1" lang="ja-JP" altLang="en-US" dirty="0"/>
              <a:t>（所属名を記入）</a:t>
            </a:r>
          </a:p>
        </p:txBody>
      </p:sp>
    </p:spTree>
    <p:extLst>
      <p:ext uri="{BB962C8B-B14F-4D97-AF65-F5344CB8AC3E}">
        <p14:creationId xmlns:p14="http://schemas.microsoft.com/office/powerpoint/2010/main" val="224692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症例 一覧表">
    <p:spTree>
      <p:nvGrpSpPr>
        <p:cNvPr id="1" name=""/>
        <p:cNvGrpSpPr/>
        <p:nvPr/>
      </p:nvGrpSpPr>
      <p:grpSpPr>
        <a:xfrm>
          <a:off x="0" y="0"/>
          <a:ext cx="0" cy="0"/>
          <a:chOff x="0" y="0"/>
          <a:chExt cx="0" cy="0"/>
        </a:xfrm>
      </p:grpSpPr>
      <p:graphicFrame>
        <p:nvGraphicFramePr>
          <p:cNvPr id="6" name="表 5"/>
          <p:cNvGraphicFramePr>
            <a:graphicFrameLocks noGrp="1"/>
          </p:cNvGraphicFramePr>
          <p:nvPr userDrawn="1">
            <p:extLst>
              <p:ext uri="{D42A27DB-BD31-4B8C-83A1-F6EECF244321}">
                <p14:modId xmlns:p14="http://schemas.microsoft.com/office/powerpoint/2010/main" val="2729906780"/>
              </p:ext>
            </p:extLst>
          </p:nvPr>
        </p:nvGraphicFramePr>
        <p:xfrm>
          <a:off x="1" y="1376772"/>
          <a:ext cx="9144001" cy="3788130"/>
        </p:xfrm>
        <a:graphic>
          <a:graphicData uri="http://schemas.openxmlformats.org/drawingml/2006/table">
            <a:tbl>
              <a:tblPr firstRow="1" bandRow="1">
                <a:tableStyleId>{073A0DAA-6AF3-43AB-8588-CEC1D06C72B9}</a:tableStyleId>
              </a:tblPr>
              <a:tblGrid>
                <a:gridCol w="584076">
                  <a:extLst>
                    <a:ext uri="{9D8B030D-6E8A-4147-A177-3AD203B41FA5}">
                      <a16:colId xmlns:a16="http://schemas.microsoft.com/office/drawing/2014/main" val="20000"/>
                    </a:ext>
                  </a:extLst>
                </a:gridCol>
                <a:gridCol w="584076">
                  <a:extLst>
                    <a:ext uri="{9D8B030D-6E8A-4147-A177-3AD203B41FA5}">
                      <a16:colId xmlns:a16="http://schemas.microsoft.com/office/drawing/2014/main" val="20001"/>
                    </a:ext>
                  </a:extLst>
                </a:gridCol>
                <a:gridCol w="584076">
                  <a:extLst>
                    <a:ext uri="{9D8B030D-6E8A-4147-A177-3AD203B41FA5}">
                      <a16:colId xmlns:a16="http://schemas.microsoft.com/office/drawing/2014/main" val="20002"/>
                    </a:ext>
                  </a:extLst>
                </a:gridCol>
                <a:gridCol w="4748324">
                  <a:extLst>
                    <a:ext uri="{9D8B030D-6E8A-4147-A177-3AD203B41FA5}">
                      <a16:colId xmlns:a16="http://schemas.microsoft.com/office/drawing/2014/main" val="20003"/>
                    </a:ext>
                  </a:extLst>
                </a:gridCol>
                <a:gridCol w="2643449">
                  <a:extLst>
                    <a:ext uri="{9D8B030D-6E8A-4147-A177-3AD203B41FA5}">
                      <a16:colId xmlns:a16="http://schemas.microsoft.com/office/drawing/2014/main" val="20005"/>
                    </a:ext>
                  </a:extLst>
                </a:gridCol>
              </a:tblGrid>
              <a:tr h="278130">
                <a:tc>
                  <a:txBody>
                    <a:bodyPr/>
                    <a:lstStyle/>
                    <a:p>
                      <a:pPr algn="ctr"/>
                      <a:r>
                        <a:rPr kumimoji="1" lang="ja-JP" altLang="en-US" sz="800" dirty="0">
                          <a:latin typeface="ＭＳ Ｐゴシック" pitchFamily="50" charset="-128"/>
                          <a:ea typeface="ＭＳ Ｐゴシック" pitchFamily="50" charset="-128"/>
                        </a:rPr>
                        <a:t>番号</a:t>
                      </a:r>
                    </a:p>
                  </a:txBody>
                  <a:tcPr marL="121920" marR="121920" marT="34290" marB="34290" anchor="ctr">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区分</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年齢</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診断名</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手術術式</a:t>
                      </a:r>
                    </a:p>
                  </a:txBody>
                  <a:tcPr marL="36000" marR="0" marT="0" marB="0" anchor="ctr">
                    <a:lnL w="3175" cap="flat" cmpd="sng" algn="ctr">
                      <a:solidFill>
                        <a:schemeClr val="tx1"/>
                      </a:solidFill>
                      <a:prstDash val="dash"/>
                      <a:round/>
                      <a:headEnd type="none" w="med" len="med"/>
                      <a:tailEnd type="none" w="med" len="med"/>
                    </a:lnL>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1000">
                <a:tc>
                  <a:txBody>
                    <a:bodyPr/>
                    <a:lstStyle/>
                    <a:p>
                      <a:pPr algn="ctr"/>
                      <a:r>
                        <a:rPr kumimoji="1" lang="en-US" altLang="ja-JP" sz="1200" dirty="0">
                          <a:latin typeface="ＭＳ Ｐ明朝" pitchFamily="18" charset="-128"/>
                          <a:ea typeface="ＭＳ Ｐ明朝" pitchFamily="18" charset="-128"/>
                        </a:rPr>
                        <a:t>1</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1000">
                <a:tc>
                  <a:txBody>
                    <a:bodyPr/>
                    <a:lstStyle/>
                    <a:p>
                      <a:pPr algn="ctr"/>
                      <a:r>
                        <a:rPr kumimoji="1" lang="en-US" altLang="ja-JP" sz="1200" dirty="0">
                          <a:latin typeface="ＭＳ Ｐ明朝" pitchFamily="18" charset="-128"/>
                          <a:ea typeface="ＭＳ Ｐ明朝" pitchFamily="18" charset="-128"/>
                        </a:rPr>
                        <a:t>2</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altLang="ja-JP" sz="1200" u="none"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1000">
                <a:tc>
                  <a:txBody>
                    <a:bodyPr/>
                    <a:lstStyle/>
                    <a:p>
                      <a:pPr algn="ctr"/>
                      <a:r>
                        <a:rPr kumimoji="1" lang="en-US" altLang="ja-JP" sz="1200" dirty="0">
                          <a:latin typeface="ＭＳ Ｐ明朝" pitchFamily="18" charset="-128"/>
                          <a:ea typeface="ＭＳ Ｐ明朝" pitchFamily="18" charset="-128"/>
                        </a:rPr>
                        <a:t>3</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1000">
                <a:tc>
                  <a:txBody>
                    <a:bodyPr/>
                    <a:lstStyle/>
                    <a:p>
                      <a:pPr algn="ctr"/>
                      <a:r>
                        <a:rPr kumimoji="1" lang="en-US" altLang="ja-JP" sz="1200" dirty="0">
                          <a:latin typeface="ＭＳ Ｐ明朝" pitchFamily="18" charset="-128"/>
                          <a:ea typeface="ＭＳ Ｐ明朝" pitchFamily="18" charset="-128"/>
                        </a:rPr>
                        <a:t>4</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1000">
                <a:tc>
                  <a:txBody>
                    <a:bodyPr/>
                    <a:lstStyle/>
                    <a:p>
                      <a:pPr algn="ctr"/>
                      <a:r>
                        <a:rPr kumimoji="1" lang="en-US" altLang="ja-JP" sz="1200" dirty="0">
                          <a:latin typeface="ＭＳ Ｐ明朝" pitchFamily="18" charset="-128"/>
                          <a:ea typeface="ＭＳ Ｐ明朝" pitchFamily="18" charset="-128"/>
                        </a:rPr>
                        <a:t>5</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1000">
                <a:tc>
                  <a:txBody>
                    <a:bodyPr/>
                    <a:lstStyle/>
                    <a:p>
                      <a:pPr algn="ctr"/>
                      <a:r>
                        <a:rPr kumimoji="1" lang="en-US" altLang="ja-JP" sz="1200" dirty="0">
                          <a:latin typeface="ＭＳ Ｐ明朝" pitchFamily="18" charset="-128"/>
                          <a:ea typeface="ＭＳ Ｐ明朝" pitchFamily="18" charset="-128"/>
                        </a:rPr>
                        <a:t>6</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1000">
                <a:tc>
                  <a:txBody>
                    <a:bodyPr/>
                    <a:lstStyle/>
                    <a:p>
                      <a:pPr algn="ctr"/>
                      <a:r>
                        <a:rPr kumimoji="1" lang="en-US" altLang="ja-JP" sz="1200" dirty="0">
                          <a:latin typeface="ＭＳ Ｐ明朝" pitchFamily="18" charset="-128"/>
                          <a:ea typeface="ＭＳ Ｐ明朝" pitchFamily="18" charset="-128"/>
                        </a:rPr>
                        <a:t>7</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51000">
                <a:tc>
                  <a:txBody>
                    <a:bodyPr/>
                    <a:lstStyle/>
                    <a:p>
                      <a:pPr algn="ctr"/>
                      <a:r>
                        <a:rPr kumimoji="1" lang="en-US" altLang="ja-JP" sz="1200" dirty="0">
                          <a:latin typeface="ＭＳ Ｐ明朝" pitchFamily="18" charset="-128"/>
                          <a:ea typeface="ＭＳ Ｐ明朝" pitchFamily="18" charset="-128"/>
                        </a:rPr>
                        <a:t>8</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1000">
                <a:tc>
                  <a:txBody>
                    <a:bodyPr/>
                    <a:lstStyle/>
                    <a:p>
                      <a:pPr algn="ctr"/>
                      <a:r>
                        <a:rPr kumimoji="1" lang="en-US" altLang="ja-JP" sz="1200" dirty="0">
                          <a:latin typeface="ＭＳ Ｐ明朝" pitchFamily="18" charset="-128"/>
                          <a:ea typeface="ＭＳ Ｐ明朝" pitchFamily="18" charset="-128"/>
                        </a:rPr>
                        <a:t>9</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1000">
                <a:tc>
                  <a:txBody>
                    <a:bodyPr/>
                    <a:lstStyle/>
                    <a:p>
                      <a:pPr algn="ctr"/>
                      <a:r>
                        <a:rPr kumimoji="1" lang="en-US" altLang="ja-JP" sz="1200" dirty="0">
                          <a:latin typeface="ＭＳ Ｐ明朝" pitchFamily="18" charset="-128"/>
                          <a:ea typeface="ＭＳ Ｐ明朝" pitchFamily="18" charset="-128"/>
                        </a:rPr>
                        <a:t>10</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bl>
          </a:graphicData>
        </a:graphic>
      </p:graphicFrame>
      <p:sp>
        <p:nvSpPr>
          <p:cNvPr id="7" name="正方形/長方形 6"/>
          <p:cNvSpPr/>
          <p:nvPr userDrawn="1"/>
        </p:nvSpPr>
        <p:spPr>
          <a:xfrm>
            <a:off x="1528775" y="461051"/>
            <a:ext cx="6032421" cy="830997"/>
          </a:xfrm>
          <a:prstGeom prst="rect">
            <a:avLst/>
          </a:prstGeom>
        </p:spPr>
        <p:txBody>
          <a:bodyPr wrap="none">
            <a:spAutoFit/>
          </a:bodyPr>
          <a:lstStyle/>
          <a:p>
            <a:pPr algn="ctr"/>
            <a:r>
              <a:rPr kumimoji="1" lang="en-US" altLang="ja-JP" sz="4800" dirty="0">
                <a:latin typeface="HGPｺﾞｼｯｸM" pitchFamily="50" charset="-128"/>
                <a:ea typeface="HGPｺﾞｼｯｸM" pitchFamily="50" charset="-128"/>
              </a:rPr>
              <a:t>10</a:t>
            </a:r>
            <a:r>
              <a:rPr kumimoji="1" lang="ja-JP" altLang="en-US" sz="4800" dirty="0">
                <a:latin typeface="HGPｺﾞｼｯｸM" pitchFamily="50" charset="-128"/>
                <a:ea typeface="HGPｺﾞｼｯｸM" pitchFamily="50" charset="-128"/>
              </a:rPr>
              <a:t>症例 研修記録一覧</a:t>
            </a:r>
          </a:p>
        </p:txBody>
      </p:sp>
      <p:sp>
        <p:nvSpPr>
          <p:cNvPr id="8" name="テキスト プレースホルダー 26">
            <a:extLst>
              <a:ext uri="{FF2B5EF4-FFF2-40B4-BE49-F238E27FC236}">
                <a16:creationId xmlns:a16="http://schemas.microsoft.com/office/drawing/2014/main" id="{B40BC396-9D92-4305-8075-3D1F7477ABCF}"/>
              </a:ext>
            </a:extLst>
          </p:cNvPr>
          <p:cNvSpPr>
            <a:spLocks noGrp="1"/>
          </p:cNvSpPr>
          <p:nvPr>
            <p:ph type="body" sz="quarter" idx="31" hasCustomPrompt="1"/>
          </p:nvPr>
        </p:nvSpPr>
        <p:spPr>
          <a:xfrm>
            <a:off x="586401" y="1655621"/>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（区分）</a:t>
            </a:r>
          </a:p>
        </p:txBody>
      </p:sp>
      <p:sp>
        <p:nvSpPr>
          <p:cNvPr id="9" name="テキスト プレースホルダー 26">
            <a:extLst>
              <a:ext uri="{FF2B5EF4-FFF2-40B4-BE49-F238E27FC236}">
                <a16:creationId xmlns:a16="http://schemas.microsoft.com/office/drawing/2014/main" id="{840A30EB-2930-4268-A1B3-26C26A95E6A2}"/>
              </a:ext>
            </a:extLst>
          </p:cNvPr>
          <p:cNvSpPr>
            <a:spLocks noGrp="1"/>
          </p:cNvSpPr>
          <p:nvPr>
            <p:ph type="body" sz="quarter" idx="32" hasCustomPrompt="1"/>
          </p:nvPr>
        </p:nvSpPr>
        <p:spPr>
          <a:xfrm>
            <a:off x="1168685" y="1656874"/>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（年齢）</a:t>
            </a:r>
          </a:p>
        </p:txBody>
      </p:sp>
      <p:sp>
        <p:nvSpPr>
          <p:cNvPr id="11" name="テキスト プレースホルダー 26">
            <a:extLst>
              <a:ext uri="{FF2B5EF4-FFF2-40B4-BE49-F238E27FC236}">
                <a16:creationId xmlns:a16="http://schemas.microsoft.com/office/drawing/2014/main" id="{8C2DD962-146A-4640-849E-300DF1B8F233}"/>
              </a:ext>
            </a:extLst>
          </p:cNvPr>
          <p:cNvSpPr>
            <a:spLocks noGrp="1"/>
          </p:cNvSpPr>
          <p:nvPr>
            <p:ph type="body" sz="quarter" idx="34" hasCustomPrompt="1"/>
          </p:nvPr>
        </p:nvSpPr>
        <p:spPr>
          <a:xfrm>
            <a:off x="1737836" y="1659256"/>
            <a:ext cx="4749965"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ja-JP" altLang="en-US" dirty="0"/>
              <a:t>（診断名）</a:t>
            </a:r>
          </a:p>
        </p:txBody>
      </p:sp>
      <p:sp>
        <p:nvSpPr>
          <p:cNvPr id="12" name="テキスト プレースホルダー 26">
            <a:extLst>
              <a:ext uri="{FF2B5EF4-FFF2-40B4-BE49-F238E27FC236}">
                <a16:creationId xmlns:a16="http://schemas.microsoft.com/office/drawing/2014/main" id="{4986AB9C-3A00-49FB-AC38-AA0C9E13ED16}"/>
              </a:ext>
            </a:extLst>
          </p:cNvPr>
          <p:cNvSpPr>
            <a:spLocks noGrp="1"/>
          </p:cNvSpPr>
          <p:nvPr>
            <p:ph type="body" sz="quarter" idx="35" hasCustomPrompt="1"/>
          </p:nvPr>
        </p:nvSpPr>
        <p:spPr>
          <a:xfrm>
            <a:off x="6500314" y="1663292"/>
            <a:ext cx="2632528" cy="336752"/>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ja-JP" altLang="en-US" dirty="0"/>
              <a:t>（手術術式）</a:t>
            </a:r>
          </a:p>
        </p:txBody>
      </p:sp>
      <p:sp>
        <p:nvSpPr>
          <p:cNvPr id="77" name="テキスト プレースホルダー 26">
            <a:extLst>
              <a:ext uri="{FF2B5EF4-FFF2-40B4-BE49-F238E27FC236}">
                <a16:creationId xmlns:a16="http://schemas.microsoft.com/office/drawing/2014/main" id="{F6913795-C275-40C0-8FF0-9964299841C0}"/>
              </a:ext>
            </a:extLst>
          </p:cNvPr>
          <p:cNvSpPr>
            <a:spLocks noGrp="1"/>
          </p:cNvSpPr>
          <p:nvPr>
            <p:ph type="body" sz="quarter" idx="36" hasCustomPrompt="1"/>
          </p:nvPr>
        </p:nvSpPr>
        <p:spPr>
          <a:xfrm>
            <a:off x="582288" y="2004722"/>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78" name="テキスト プレースホルダー 26">
            <a:extLst>
              <a:ext uri="{FF2B5EF4-FFF2-40B4-BE49-F238E27FC236}">
                <a16:creationId xmlns:a16="http://schemas.microsoft.com/office/drawing/2014/main" id="{8C1999AF-C680-4504-8C7D-13AFAF977E23}"/>
              </a:ext>
            </a:extLst>
          </p:cNvPr>
          <p:cNvSpPr>
            <a:spLocks noGrp="1"/>
          </p:cNvSpPr>
          <p:nvPr>
            <p:ph type="body" sz="quarter" idx="37" hasCustomPrompt="1"/>
          </p:nvPr>
        </p:nvSpPr>
        <p:spPr>
          <a:xfrm>
            <a:off x="1164572" y="2005975"/>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80" name="テキスト プレースホルダー 26">
            <a:extLst>
              <a:ext uri="{FF2B5EF4-FFF2-40B4-BE49-F238E27FC236}">
                <a16:creationId xmlns:a16="http://schemas.microsoft.com/office/drawing/2014/main" id="{A670DAD1-986B-472C-950A-FADFCC756DC4}"/>
              </a:ext>
            </a:extLst>
          </p:cNvPr>
          <p:cNvSpPr>
            <a:spLocks noGrp="1"/>
          </p:cNvSpPr>
          <p:nvPr>
            <p:ph type="body" sz="quarter" idx="39" hasCustomPrompt="1"/>
          </p:nvPr>
        </p:nvSpPr>
        <p:spPr>
          <a:xfrm>
            <a:off x="1750349" y="2008357"/>
            <a:ext cx="4733339"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1" name="テキスト プレースホルダー 26">
            <a:extLst>
              <a:ext uri="{FF2B5EF4-FFF2-40B4-BE49-F238E27FC236}">
                <a16:creationId xmlns:a16="http://schemas.microsoft.com/office/drawing/2014/main" id="{B97AB061-157A-4CBC-B7C9-E494F635B77F}"/>
              </a:ext>
            </a:extLst>
          </p:cNvPr>
          <p:cNvSpPr>
            <a:spLocks noGrp="1"/>
          </p:cNvSpPr>
          <p:nvPr>
            <p:ph type="body" sz="quarter" idx="40" hasCustomPrompt="1"/>
          </p:nvPr>
        </p:nvSpPr>
        <p:spPr>
          <a:xfrm>
            <a:off x="6496201" y="2010709"/>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2" name="テキスト プレースホルダー 26">
            <a:extLst>
              <a:ext uri="{FF2B5EF4-FFF2-40B4-BE49-F238E27FC236}">
                <a16:creationId xmlns:a16="http://schemas.microsoft.com/office/drawing/2014/main" id="{9789A974-C814-4BC4-8D9C-AF4F7C4C017E}"/>
              </a:ext>
            </a:extLst>
          </p:cNvPr>
          <p:cNvSpPr>
            <a:spLocks noGrp="1"/>
          </p:cNvSpPr>
          <p:nvPr>
            <p:ph type="body" sz="quarter" idx="41" hasCustomPrompt="1"/>
          </p:nvPr>
        </p:nvSpPr>
        <p:spPr>
          <a:xfrm>
            <a:off x="582288" y="2357540"/>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3" name="テキスト プレースホルダー 26">
            <a:extLst>
              <a:ext uri="{FF2B5EF4-FFF2-40B4-BE49-F238E27FC236}">
                <a16:creationId xmlns:a16="http://schemas.microsoft.com/office/drawing/2014/main" id="{445913A5-EEA1-43C1-B51C-A3385FF33852}"/>
              </a:ext>
            </a:extLst>
          </p:cNvPr>
          <p:cNvSpPr>
            <a:spLocks noGrp="1"/>
          </p:cNvSpPr>
          <p:nvPr>
            <p:ph type="body" sz="quarter" idx="42" hasCustomPrompt="1"/>
          </p:nvPr>
        </p:nvSpPr>
        <p:spPr>
          <a:xfrm>
            <a:off x="1172885" y="235879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85" name="テキスト プレースホルダー 26">
            <a:extLst>
              <a:ext uri="{FF2B5EF4-FFF2-40B4-BE49-F238E27FC236}">
                <a16:creationId xmlns:a16="http://schemas.microsoft.com/office/drawing/2014/main" id="{6FEE1FCE-7654-4445-9132-3B1D67DDF1D3}"/>
              </a:ext>
            </a:extLst>
          </p:cNvPr>
          <p:cNvSpPr>
            <a:spLocks noGrp="1"/>
          </p:cNvSpPr>
          <p:nvPr>
            <p:ph type="body" sz="quarter" idx="44" hasCustomPrompt="1"/>
          </p:nvPr>
        </p:nvSpPr>
        <p:spPr>
          <a:xfrm>
            <a:off x="1754466" y="2361175"/>
            <a:ext cx="4737536"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6" name="テキスト プレースホルダー 26">
            <a:extLst>
              <a:ext uri="{FF2B5EF4-FFF2-40B4-BE49-F238E27FC236}">
                <a16:creationId xmlns:a16="http://schemas.microsoft.com/office/drawing/2014/main" id="{3BC77278-1B02-4589-958A-80444480809B}"/>
              </a:ext>
            </a:extLst>
          </p:cNvPr>
          <p:cNvSpPr>
            <a:spLocks noGrp="1"/>
          </p:cNvSpPr>
          <p:nvPr>
            <p:ph type="body" sz="quarter" idx="45" hasCustomPrompt="1"/>
          </p:nvPr>
        </p:nvSpPr>
        <p:spPr>
          <a:xfrm>
            <a:off x="6504514" y="2363527"/>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7" name="テキスト プレースホルダー 26">
            <a:extLst>
              <a:ext uri="{FF2B5EF4-FFF2-40B4-BE49-F238E27FC236}">
                <a16:creationId xmlns:a16="http://schemas.microsoft.com/office/drawing/2014/main" id="{0C71621C-C740-4A1F-9DF5-BA750284B0C2}"/>
              </a:ext>
            </a:extLst>
          </p:cNvPr>
          <p:cNvSpPr>
            <a:spLocks noGrp="1"/>
          </p:cNvSpPr>
          <p:nvPr>
            <p:ph type="body" sz="quarter" idx="46" hasCustomPrompt="1"/>
          </p:nvPr>
        </p:nvSpPr>
        <p:spPr>
          <a:xfrm>
            <a:off x="592647" y="271423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8" name="テキスト プレースホルダー 26">
            <a:extLst>
              <a:ext uri="{FF2B5EF4-FFF2-40B4-BE49-F238E27FC236}">
                <a16:creationId xmlns:a16="http://schemas.microsoft.com/office/drawing/2014/main" id="{50B7C03E-3514-42BB-B0B5-C6783F7E798F}"/>
              </a:ext>
            </a:extLst>
          </p:cNvPr>
          <p:cNvSpPr>
            <a:spLocks noGrp="1"/>
          </p:cNvSpPr>
          <p:nvPr>
            <p:ph type="body" sz="quarter" idx="47" hasCustomPrompt="1"/>
          </p:nvPr>
        </p:nvSpPr>
        <p:spPr>
          <a:xfrm>
            <a:off x="1174931" y="2715486"/>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90" name="テキスト プレースホルダー 26">
            <a:extLst>
              <a:ext uri="{FF2B5EF4-FFF2-40B4-BE49-F238E27FC236}">
                <a16:creationId xmlns:a16="http://schemas.microsoft.com/office/drawing/2014/main" id="{F0339157-530E-4FFB-9644-24F24A4EB1B1}"/>
              </a:ext>
            </a:extLst>
          </p:cNvPr>
          <p:cNvSpPr>
            <a:spLocks noGrp="1"/>
          </p:cNvSpPr>
          <p:nvPr>
            <p:ph type="body" sz="quarter" idx="49" hasCustomPrompt="1"/>
          </p:nvPr>
        </p:nvSpPr>
        <p:spPr>
          <a:xfrm>
            <a:off x="1754466" y="2717868"/>
            <a:ext cx="4739581"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1" name="テキスト プレースホルダー 26">
            <a:extLst>
              <a:ext uri="{FF2B5EF4-FFF2-40B4-BE49-F238E27FC236}">
                <a16:creationId xmlns:a16="http://schemas.microsoft.com/office/drawing/2014/main" id="{2704B412-E0AB-4C4B-82E3-114E4316AF8F}"/>
              </a:ext>
            </a:extLst>
          </p:cNvPr>
          <p:cNvSpPr>
            <a:spLocks noGrp="1"/>
          </p:cNvSpPr>
          <p:nvPr>
            <p:ph type="body" sz="quarter" idx="50" hasCustomPrompt="1"/>
          </p:nvPr>
        </p:nvSpPr>
        <p:spPr>
          <a:xfrm>
            <a:off x="6506560" y="2720220"/>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2" name="テキスト プレースホルダー 26">
            <a:extLst>
              <a:ext uri="{FF2B5EF4-FFF2-40B4-BE49-F238E27FC236}">
                <a16:creationId xmlns:a16="http://schemas.microsoft.com/office/drawing/2014/main" id="{6FA3DA89-208E-4999-936F-8A8F0CF24DFB}"/>
              </a:ext>
            </a:extLst>
          </p:cNvPr>
          <p:cNvSpPr>
            <a:spLocks noGrp="1"/>
          </p:cNvSpPr>
          <p:nvPr>
            <p:ph type="body" sz="quarter" idx="51" hasCustomPrompt="1"/>
          </p:nvPr>
        </p:nvSpPr>
        <p:spPr>
          <a:xfrm>
            <a:off x="598515" y="3067051"/>
            <a:ext cx="567395"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3" name="テキスト プレースホルダー 26">
            <a:extLst>
              <a:ext uri="{FF2B5EF4-FFF2-40B4-BE49-F238E27FC236}">
                <a16:creationId xmlns:a16="http://schemas.microsoft.com/office/drawing/2014/main" id="{335064D3-9740-4C8D-BAB5-96184930617C}"/>
              </a:ext>
            </a:extLst>
          </p:cNvPr>
          <p:cNvSpPr>
            <a:spLocks noGrp="1"/>
          </p:cNvSpPr>
          <p:nvPr>
            <p:ph type="body" sz="quarter" idx="52" hasCustomPrompt="1"/>
          </p:nvPr>
        </p:nvSpPr>
        <p:spPr>
          <a:xfrm>
            <a:off x="1178561" y="3062568"/>
            <a:ext cx="567588" cy="33202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5" name="テキスト プレースホルダー 26">
            <a:extLst>
              <a:ext uri="{FF2B5EF4-FFF2-40B4-BE49-F238E27FC236}">
                <a16:creationId xmlns:a16="http://schemas.microsoft.com/office/drawing/2014/main" id="{4124981B-150F-4685-8770-5D75C68246F5}"/>
              </a:ext>
            </a:extLst>
          </p:cNvPr>
          <p:cNvSpPr>
            <a:spLocks noGrp="1"/>
          </p:cNvSpPr>
          <p:nvPr>
            <p:ph type="body" sz="quarter" idx="54" hasCustomPrompt="1"/>
          </p:nvPr>
        </p:nvSpPr>
        <p:spPr>
          <a:xfrm>
            <a:off x="1766183" y="3072363"/>
            <a:ext cx="4719551" cy="335345"/>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6" name="テキスト プレースホルダー 26">
            <a:extLst>
              <a:ext uri="{FF2B5EF4-FFF2-40B4-BE49-F238E27FC236}">
                <a16:creationId xmlns:a16="http://schemas.microsoft.com/office/drawing/2014/main" id="{F1EACF6A-4053-4983-8084-8FE3B5D832CE}"/>
              </a:ext>
            </a:extLst>
          </p:cNvPr>
          <p:cNvSpPr>
            <a:spLocks noGrp="1"/>
          </p:cNvSpPr>
          <p:nvPr>
            <p:ph type="body" sz="quarter" idx="55" hasCustomPrompt="1"/>
          </p:nvPr>
        </p:nvSpPr>
        <p:spPr>
          <a:xfrm>
            <a:off x="6514873" y="3064725"/>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17" name="テキスト プレースホルダー 26">
            <a:extLst>
              <a:ext uri="{FF2B5EF4-FFF2-40B4-BE49-F238E27FC236}">
                <a16:creationId xmlns:a16="http://schemas.microsoft.com/office/drawing/2014/main" id="{010E1435-F43A-41AD-9149-B2DF1FE2EDB5}"/>
              </a:ext>
            </a:extLst>
          </p:cNvPr>
          <p:cNvSpPr>
            <a:spLocks noGrp="1"/>
          </p:cNvSpPr>
          <p:nvPr>
            <p:ph type="body" sz="quarter" idx="56" hasCustomPrompt="1"/>
          </p:nvPr>
        </p:nvSpPr>
        <p:spPr>
          <a:xfrm>
            <a:off x="584442" y="3412562"/>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18" name="テキスト プレースホルダー 26">
            <a:extLst>
              <a:ext uri="{FF2B5EF4-FFF2-40B4-BE49-F238E27FC236}">
                <a16:creationId xmlns:a16="http://schemas.microsoft.com/office/drawing/2014/main" id="{4E10C3BD-B633-4C18-8C9F-9F3903D56A76}"/>
              </a:ext>
            </a:extLst>
          </p:cNvPr>
          <p:cNvSpPr>
            <a:spLocks noGrp="1"/>
          </p:cNvSpPr>
          <p:nvPr>
            <p:ph type="body" sz="quarter" idx="57" hasCustomPrompt="1"/>
          </p:nvPr>
        </p:nvSpPr>
        <p:spPr>
          <a:xfrm>
            <a:off x="1166726" y="3413815"/>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0" name="テキスト プレースホルダー 26">
            <a:extLst>
              <a:ext uri="{FF2B5EF4-FFF2-40B4-BE49-F238E27FC236}">
                <a16:creationId xmlns:a16="http://schemas.microsoft.com/office/drawing/2014/main" id="{3DA2788A-12CA-4878-B120-5B7C5B5B121E}"/>
              </a:ext>
            </a:extLst>
          </p:cNvPr>
          <p:cNvSpPr>
            <a:spLocks noGrp="1"/>
          </p:cNvSpPr>
          <p:nvPr>
            <p:ph type="body" sz="quarter" idx="59" hasCustomPrompt="1"/>
          </p:nvPr>
        </p:nvSpPr>
        <p:spPr>
          <a:xfrm>
            <a:off x="1766183" y="3416197"/>
            <a:ext cx="4719659"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1" name="テキスト プレースホルダー 26">
            <a:extLst>
              <a:ext uri="{FF2B5EF4-FFF2-40B4-BE49-F238E27FC236}">
                <a16:creationId xmlns:a16="http://schemas.microsoft.com/office/drawing/2014/main" id="{F0A162EE-8700-40FC-B63F-17039AE3FEEC}"/>
              </a:ext>
            </a:extLst>
          </p:cNvPr>
          <p:cNvSpPr>
            <a:spLocks noGrp="1"/>
          </p:cNvSpPr>
          <p:nvPr>
            <p:ph type="body" sz="quarter" idx="60" hasCustomPrompt="1"/>
          </p:nvPr>
        </p:nvSpPr>
        <p:spPr>
          <a:xfrm>
            <a:off x="6498355" y="3418549"/>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2" name="テキスト プレースホルダー 26">
            <a:extLst>
              <a:ext uri="{FF2B5EF4-FFF2-40B4-BE49-F238E27FC236}">
                <a16:creationId xmlns:a16="http://schemas.microsoft.com/office/drawing/2014/main" id="{AC82487C-97C6-4D30-A69C-7D542EF6C9D6}"/>
              </a:ext>
            </a:extLst>
          </p:cNvPr>
          <p:cNvSpPr>
            <a:spLocks noGrp="1"/>
          </p:cNvSpPr>
          <p:nvPr>
            <p:ph type="body" sz="quarter" idx="61" hasCustomPrompt="1"/>
          </p:nvPr>
        </p:nvSpPr>
        <p:spPr>
          <a:xfrm>
            <a:off x="592755" y="3765380"/>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3" name="テキスト プレースホルダー 26">
            <a:extLst>
              <a:ext uri="{FF2B5EF4-FFF2-40B4-BE49-F238E27FC236}">
                <a16:creationId xmlns:a16="http://schemas.microsoft.com/office/drawing/2014/main" id="{6AAA7F2B-FE12-4D40-BC07-B5F821C1BCAC}"/>
              </a:ext>
            </a:extLst>
          </p:cNvPr>
          <p:cNvSpPr>
            <a:spLocks noGrp="1"/>
          </p:cNvSpPr>
          <p:nvPr>
            <p:ph type="body" sz="quarter" idx="62" hasCustomPrompt="1"/>
          </p:nvPr>
        </p:nvSpPr>
        <p:spPr>
          <a:xfrm>
            <a:off x="1175039" y="376663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5" name="テキスト プレースホルダー 26">
            <a:extLst>
              <a:ext uri="{FF2B5EF4-FFF2-40B4-BE49-F238E27FC236}">
                <a16:creationId xmlns:a16="http://schemas.microsoft.com/office/drawing/2014/main" id="{AA28D3FB-7DCA-4A67-970C-D5E815306A1D}"/>
              </a:ext>
            </a:extLst>
          </p:cNvPr>
          <p:cNvSpPr>
            <a:spLocks noGrp="1"/>
          </p:cNvSpPr>
          <p:nvPr>
            <p:ph type="body" sz="quarter" idx="64" hasCustomPrompt="1"/>
          </p:nvPr>
        </p:nvSpPr>
        <p:spPr>
          <a:xfrm>
            <a:off x="1774498" y="3769015"/>
            <a:ext cx="4719658"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6" name="テキスト プレースホルダー 26">
            <a:extLst>
              <a:ext uri="{FF2B5EF4-FFF2-40B4-BE49-F238E27FC236}">
                <a16:creationId xmlns:a16="http://schemas.microsoft.com/office/drawing/2014/main" id="{BEA55BEF-E256-451C-A354-6F55A779C1B3}"/>
              </a:ext>
            </a:extLst>
          </p:cNvPr>
          <p:cNvSpPr>
            <a:spLocks noGrp="1"/>
          </p:cNvSpPr>
          <p:nvPr>
            <p:ph type="body" sz="quarter" idx="65" hasCustomPrompt="1"/>
          </p:nvPr>
        </p:nvSpPr>
        <p:spPr>
          <a:xfrm>
            <a:off x="6506668" y="3771367"/>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7" name="テキスト プレースホルダー 26">
            <a:extLst>
              <a:ext uri="{FF2B5EF4-FFF2-40B4-BE49-F238E27FC236}">
                <a16:creationId xmlns:a16="http://schemas.microsoft.com/office/drawing/2014/main" id="{372CCEE6-EFE7-4417-B5BF-2F1EABE21E60}"/>
              </a:ext>
            </a:extLst>
          </p:cNvPr>
          <p:cNvSpPr>
            <a:spLocks noGrp="1"/>
          </p:cNvSpPr>
          <p:nvPr>
            <p:ph type="body" sz="quarter" idx="66" hasCustomPrompt="1"/>
          </p:nvPr>
        </p:nvSpPr>
        <p:spPr>
          <a:xfrm>
            <a:off x="594801" y="412207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8" name="テキスト プレースホルダー 26">
            <a:extLst>
              <a:ext uri="{FF2B5EF4-FFF2-40B4-BE49-F238E27FC236}">
                <a16:creationId xmlns:a16="http://schemas.microsoft.com/office/drawing/2014/main" id="{1A979790-F40C-42FF-8B09-E5F5AAD34CF4}"/>
              </a:ext>
            </a:extLst>
          </p:cNvPr>
          <p:cNvSpPr>
            <a:spLocks noGrp="1"/>
          </p:cNvSpPr>
          <p:nvPr>
            <p:ph type="body" sz="quarter" idx="67" hasCustomPrompt="1"/>
          </p:nvPr>
        </p:nvSpPr>
        <p:spPr>
          <a:xfrm>
            <a:off x="1177085" y="4123326"/>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0" name="テキスト プレースホルダー 26">
            <a:extLst>
              <a:ext uri="{FF2B5EF4-FFF2-40B4-BE49-F238E27FC236}">
                <a16:creationId xmlns:a16="http://schemas.microsoft.com/office/drawing/2014/main" id="{5A11BE3E-AA5C-45F0-914B-CEBB65BD0A83}"/>
              </a:ext>
            </a:extLst>
          </p:cNvPr>
          <p:cNvSpPr>
            <a:spLocks noGrp="1"/>
          </p:cNvSpPr>
          <p:nvPr>
            <p:ph type="body" sz="quarter" idx="69" hasCustomPrompt="1"/>
          </p:nvPr>
        </p:nvSpPr>
        <p:spPr>
          <a:xfrm>
            <a:off x="1774498" y="4125708"/>
            <a:ext cx="4721703"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1" name="テキスト プレースホルダー 26">
            <a:extLst>
              <a:ext uri="{FF2B5EF4-FFF2-40B4-BE49-F238E27FC236}">
                <a16:creationId xmlns:a16="http://schemas.microsoft.com/office/drawing/2014/main" id="{8005F133-F718-4E89-A294-4FE1D725BE2B}"/>
              </a:ext>
            </a:extLst>
          </p:cNvPr>
          <p:cNvSpPr>
            <a:spLocks noGrp="1"/>
          </p:cNvSpPr>
          <p:nvPr>
            <p:ph type="body" sz="quarter" idx="70" hasCustomPrompt="1"/>
          </p:nvPr>
        </p:nvSpPr>
        <p:spPr>
          <a:xfrm>
            <a:off x="6508714" y="4128060"/>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2" name="テキスト プレースホルダー 26">
            <a:extLst>
              <a:ext uri="{FF2B5EF4-FFF2-40B4-BE49-F238E27FC236}">
                <a16:creationId xmlns:a16="http://schemas.microsoft.com/office/drawing/2014/main" id="{61E90E77-8A76-4695-B519-E58D4CB8D81C}"/>
              </a:ext>
            </a:extLst>
          </p:cNvPr>
          <p:cNvSpPr>
            <a:spLocks noGrp="1"/>
          </p:cNvSpPr>
          <p:nvPr>
            <p:ph type="body" sz="quarter" idx="71" hasCustomPrompt="1"/>
          </p:nvPr>
        </p:nvSpPr>
        <p:spPr>
          <a:xfrm>
            <a:off x="594801" y="4474891"/>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3" name="テキスト プレースホルダー 26">
            <a:extLst>
              <a:ext uri="{FF2B5EF4-FFF2-40B4-BE49-F238E27FC236}">
                <a16:creationId xmlns:a16="http://schemas.microsoft.com/office/drawing/2014/main" id="{3617EA06-A438-456D-B2ED-E7094EFD04CB}"/>
              </a:ext>
            </a:extLst>
          </p:cNvPr>
          <p:cNvSpPr>
            <a:spLocks noGrp="1"/>
          </p:cNvSpPr>
          <p:nvPr>
            <p:ph type="body" sz="quarter" idx="72" hasCustomPrompt="1"/>
          </p:nvPr>
        </p:nvSpPr>
        <p:spPr>
          <a:xfrm>
            <a:off x="1179923" y="4477804"/>
            <a:ext cx="567588" cy="33202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5" name="テキスト プレースホルダー 26">
            <a:extLst>
              <a:ext uri="{FF2B5EF4-FFF2-40B4-BE49-F238E27FC236}">
                <a16:creationId xmlns:a16="http://schemas.microsoft.com/office/drawing/2014/main" id="{C2CCF7BF-5D14-4219-9849-389178484939}"/>
              </a:ext>
            </a:extLst>
          </p:cNvPr>
          <p:cNvSpPr>
            <a:spLocks noGrp="1"/>
          </p:cNvSpPr>
          <p:nvPr>
            <p:ph type="body" sz="quarter" idx="74" hasCustomPrompt="1"/>
          </p:nvPr>
        </p:nvSpPr>
        <p:spPr>
          <a:xfrm>
            <a:off x="1774499" y="4480203"/>
            <a:ext cx="4713390" cy="335345"/>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6" name="テキスト プレースホルダー 26">
            <a:extLst>
              <a:ext uri="{FF2B5EF4-FFF2-40B4-BE49-F238E27FC236}">
                <a16:creationId xmlns:a16="http://schemas.microsoft.com/office/drawing/2014/main" id="{2F2D78B9-F693-479D-AE33-D8624F909770}"/>
              </a:ext>
            </a:extLst>
          </p:cNvPr>
          <p:cNvSpPr>
            <a:spLocks noGrp="1"/>
          </p:cNvSpPr>
          <p:nvPr>
            <p:ph type="body" sz="quarter" idx="75" hasCustomPrompt="1"/>
          </p:nvPr>
        </p:nvSpPr>
        <p:spPr>
          <a:xfrm>
            <a:off x="6492001" y="4472565"/>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7" name="テキスト プレースホルダー 26">
            <a:extLst>
              <a:ext uri="{FF2B5EF4-FFF2-40B4-BE49-F238E27FC236}">
                <a16:creationId xmlns:a16="http://schemas.microsoft.com/office/drawing/2014/main" id="{F580FD92-1124-436D-9570-45A78D9C0A40}"/>
              </a:ext>
            </a:extLst>
          </p:cNvPr>
          <p:cNvSpPr>
            <a:spLocks noGrp="1"/>
          </p:cNvSpPr>
          <p:nvPr>
            <p:ph type="body" sz="quarter" idx="76" hasCustomPrompt="1"/>
          </p:nvPr>
        </p:nvSpPr>
        <p:spPr>
          <a:xfrm>
            <a:off x="584334" y="4815594"/>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8" name="テキスト プレースホルダー 26">
            <a:extLst>
              <a:ext uri="{FF2B5EF4-FFF2-40B4-BE49-F238E27FC236}">
                <a16:creationId xmlns:a16="http://schemas.microsoft.com/office/drawing/2014/main" id="{F7C2911A-1F92-4CE2-8D81-88BC107C9BEF}"/>
              </a:ext>
            </a:extLst>
          </p:cNvPr>
          <p:cNvSpPr>
            <a:spLocks noGrp="1"/>
          </p:cNvSpPr>
          <p:nvPr>
            <p:ph type="body" sz="quarter" idx="77" hasCustomPrompt="1"/>
          </p:nvPr>
        </p:nvSpPr>
        <p:spPr>
          <a:xfrm>
            <a:off x="1166617" y="4816847"/>
            <a:ext cx="587849"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40" name="テキスト プレースホルダー 26">
            <a:extLst>
              <a:ext uri="{FF2B5EF4-FFF2-40B4-BE49-F238E27FC236}">
                <a16:creationId xmlns:a16="http://schemas.microsoft.com/office/drawing/2014/main" id="{48198DDC-5257-4EA4-ACBD-451526907FEE}"/>
              </a:ext>
            </a:extLst>
          </p:cNvPr>
          <p:cNvSpPr>
            <a:spLocks noGrp="1"/>
          </p:cNvSpPr>
          <p:nvPr>
            <p:ph type="body" sz="quarter" idx="79" hasCustomPrompt="1"/>
          </p:nvPr>
        </p:nvSpPr>
        <p:spPr>
          <a:xfrm>
            <a:off x="1774499" y="4827448"/>
            <a:ext cx="4711235" cy="32226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41" name="テキスト プレースホルダー 26">
            <a:extLst>
              <a:ext uri="{FF2B5EF4-FFF2-40B4-BE49-F238E27FC236}">
                <a16:creationId xmlns:a16="http://schemas.microsoft.com/office/drawing/2014/main" id="{70ECAD20-9AA3-48CB-A8AA-C8055AD57BB4}"/>
              </a:ext>
            </a:extLst>
          </p:cNvPr>
          <p:cNvSpPr>
            <a:spLocks noGrp="1"/>
          </p:cNvSpPr>
          <p:nvPr>
            <p:ph type="body" sz="quarter" idx="80" hasCustomPrompt="1"/>
          </p:nvPr>
        </p:nvSpPr>
        <p:spPr>
          <a:xfrm>
            <a:off x="6498247" y="4813268"/>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Tree>
    <p:extLst>
      <p:ext uri="{BB962C8B-B14F-4D97-AF65-F5344CB8AC3E}">
        <p14:creationId xmlns:p14="http://schemas.microsoft.com/office/powerpoint/2010/main" val="191441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記入方法">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8985F5D-F2B2-4D02-8DDB-08A05EA8B891}"/>
              </a:ext>
            </a:extLst>
          </p:cNvPr>
          <p:cNvPicPr>
            <a:picLocks noChangeAspect="1"/>
          </p:cNvPicPr>
          <p:nvPr userDrawn="1"/>
        </p:nvPicPr>
        <p:blipFill>
          <a:blip r:embed="rId2"/>
          <a:stretch>
            <a:fillRect/>
          </a:stretch>
        </p:blipFill>
        <p:spPr>
          <a:xfrm>
            <a:off x="512829" y="2447421"/>
            <a:ext cx="1909896" cy="3741609"/>
          </a:xfrm>
          <a:prstGeom prst="rect">
            <a:avLst/>
          </a:prstGeom>
          <a:ln>
            <a:solidFill>
              <a:schemeClr val="accent1"/>
            </a:solidFill>
          </a:ln>
        </p:spPr>
      </p:pic>
      <p:sp>
        <p:nvSpPr>
          <p:cNvPr id="4" name="テキスト ボックス 3">
            <a:extLst>
              <a:ext uri="{FF2B5EF4-FFF2-40B4-BE49-F238E27FC236}">
                <a16:creationId xmlns:a16="http://schemas.microsoft.com/office/drawing/2014/main" id="{E8B1F6A7-77DC-418C-960E-BAFE1BAB106B}"/>
              </a:ext>
            </a:extLst>
          </p:cNvPr>
          <p:cNvSpPr txBox="1"/>
          <p:nvPr userDrawn="1"/>
        </p:nvSpPr>
        <p:spPr>
          <a:xfrm>
            <a:off x="2600848" y="3997819"/>
            <a:ext cx="4828652" cy="646331"/>
          </a:xfrm>
          <a:prstGeom prst="rect">
            <a:avLst/>
          </a:prstGeom>
          <a:noFill/>
          <a:ln>
            <a:solidFill>
              <a:schemeClr val="tx1"/>
            </a:solidFill>
            <a:prstDash val="solid"/>
          </a:ln>
        </p:spPr>
        <p:txBody>
          <a:bodyPr wrap="square" rtlCol="0">
            <a:spAutoFit/>
          </a:bodyPr>
          <a:lstStyle/>
          <a:p>
            <a:r>
              <a:rPr kumimoji="1" lang="ja-JP" altLang="en-US" dirty="0"/>
              <a:t>④ 手術記録 用紙１</a:t>
            </a:r>
            <a:endParaRPr kumimoji="1" lang="en-US" altLang="ja-JP" dirty="0"/>
          </a:p>
          <a:p>
            <a:r>
              <a:rPr kumimoji="1" lang="ja-JP" altLang="en-US" dirty="0"/>
              <a:t>　  手術記録 用紙２　を挿入して記入します</a:t>
            </a:r>
          </a:p>
        </p:txBody>
      </p:sp>
      <p:sp>
        <p:nvSpPr>
          <p:cNvPr id="5" name="テキスト ボックス 4">
            <a:extLst>
              <a:ext uri="{FF2B5EF4-FFF2-40B4-BE49-F238E27FC236}">
                <a16:creationId xmlns:a16="http://schemas.microsoft.com/office/drawing/2014/main" id="{9F5CF6CE-2F50-470F-982C-22035D71C3B6}"/>
              </a:ext>
            </a:extLst>
          </p:cNvPr>
          <p:cNvSpPr txBox="1"/>
          <p:nvPr userDrawn="1"/>
        </p:nvSpPr>
        <p:spPr>
          <a:xfrm>
            <a:off x="2591323" y="5117215"/>
            <a:ext cx="4264429" cy="646331"/>
          </a:xfrm>
          <a:prstGeom prst="rect">
            <a:avLst/>
          </a:prstGeom>
          <a:noFill/>
          <a:ln>
            <a:solidFill>
              <a:schemeClr val="tx1"/>
            </a:solidFill>
            <a:prstDash val="solid"/>
          </a:ln>
        </p:spPr>
        <p:txBody>
          <a:bodyPr wrap="square" rtlCol="0">
            <a:spAutoFit/>
          </a:bodyPr>
          <a:lstStyle/>
          <a:p>
            <a:r>
              <a:rPr kumimoji="1" lang="ja-JP" altLang="en-US" dirty="0"/>
              <a:t>⑤ 必要に応じて写真レイアウトを</a:t>
            </a:r>
            <a:endParaRPr kumimoji="1" lang="en-US" altLang="ja-JP" dirty="0"/>
          </a:p>
          <a:p>
            <a:r>
              <a:rPr kumimoji="1" lang="ja-JP" altLang="en-US" dirty="0"/>
              <a:t>　  挿入して記入をします（複数枚可）</a:t>
            </a:r>
          </a:p>
        </p:txBody>
      </p:sp>
      <p:sp>
        <p:nvSpPr>
          <p:cNvPr id="7" name="テキスト ボックス 6">
            <a:extLst>
              <a:ext uri="{FF2B5EF4-FFF2-40B4-BE49-F238E27FC236}">
                <a16:creationId xmlns:a16="http://schemas.microsoft.com/office/drawing/2014/main" id="{FF015AD5-DF7B-4D11-9347-C951B5C3A67E}"/>
              </a:ext>
            </a:extLst>
          </p:cNvPr>
          <p:cNvSpPr txBox="1"/>
          <p:nvPr userDrawn="1"/>
        </p:nvSpPr>
        <p:spPr>
          <a:xfrm>
            <a:off x="3418958" y="1372718"/>
            <a:ext cx="3408219" cy="369332"/>
          </a:xfrm>
          <a:prstGeom prst="rect">
            <a:avLst/>
          </a:prstGeom>
          <a:noFill/>
          <a:ln>
            <a:solidFill>
              <a:schemeClr val="tx1"/>
            </a:solidFill>
            <a:prstDash val="solid"/>
          </a:ln>
        </p:spPr>
        <p:txBody>
          <a:bodyPr wrap="square" rtlCol="0">
            <a:spAutoFit/>
          </a:bodyPr>
          <a:lstStyle/>
          <a:p>
            <a:r>
              <a:rPr kumimoji="1" lang="ja-JP" altLang="en-US" dirty="0"/>
              <a:t>① 一覧表へ概要を記入します</a:t>
            </a:r>
          </a:p>
        </p:txBody>
      </p:sp>
      <p:pic>
        <p:nvPicPr>
          <p:cNvPr id="8" name="図 7">
            <a:extLst>
              <a:ext uri="{FF2B5EF4-FFF2-40B4-BE49-F238E27FC236}">
                <a16:creationId xmlns:a16="http://schemas.microsoft.com/office/drawing/2014/main" id="{2CF7274A-868C-462B-B5BC-3445B4A0D582}"/>
              </a:ext>
            </a:extLst>
          </p:cNvPr>
          <p:cNvPicPr>
            <a:picLocks noChangeAspect="1"/>
          </p:cNvPicPr>
          <p:nvPr userDrawn="1"/>
        </p:nvPicPr>
        <p:blipFill>
          <a:blip r:embed="rId3"/>
          <a:stretch>
            <a:fillRect/>
          </a:stretch>
        </p:blipFill>
        <p:spPr>
          <a:xfrm>
            <a:off x="512829" y="940126"/>
            <a:ext cx="2715070" cy="1367444"/>
          </a:xfrm>
          <a:prstGeom prst="rect">
            <a:avLst/>
          </a:prstGeom>
          <a:ln>
            <a:solidFill>
              <a:schemeClr val="accent1"/>
            </a:solidFill>
          </a:ln>
        </p:spPr>
      </p:pic>
      <p:sp>
        <p:nvSpPr>
          <p:cNvPr id="9" name="テキスト ボックス 8">
            <a:extLst>
              <a:ext uri="{FF2B5EF4-FFF2-40B4-BE49-F238E27FC236}">
                <a16:creationId xmlns:a16="http://schemas.microsoft.com/office/drawing/2014/main" id="{B99F968D-4CD2-4FB7-8D96-19931BAC0289}"/>
              </a:ext>
            </a:extLst>
          </p:cNvPr>
          <p:cNvSpPr txBox="1"/>
          <p:nvPr userDrawn="1"/>
        </p:nvSpPr>
        <p:spPr>
          <a:xfrm>
            <a:off x="2552011" y="6059818"/>
            <a:ext cx="6887824" cy="646331"/>
          </a:xfrm>
          <a:prstGeom prst="rect">
            <a:avLst/>
          </a:prstGeom>
          <a:noFill/>
        </p:spPr>
        <p:txBody>
          <a:bodyPr wrap="square" rtlCol="0">
            <a:spAutoFit/>
          </a:bodyPr>
          <a:lstStyle/>
          <a:p>
            <a:r>
              <a:rPr kumimoji="1" lang="ja-JP" altLang="en-US" dirty="0">
                <a:solidFill>
                  <a:schemeClr val="tx1"/>
                </a:solidFill>
              </a:rPr>
              <a:t>記入後の研修記録は、左側のセクションを使用して整理して下さい</a:t>
            </a:r>
            <a:endParaRPr kumimoji="1" lang="en-US" altLang="ja-JP" dirty="0">
              <a:solidFill>
                <a:schemeClr val="tx1"/>
              </a:solidFill>
            </a:endParaRPr>
          </a:p>
          <a:p>
            <a:r>
              <a:rPr kumimoji="1" lang="ja-JP" altLang="en-US" dirty="0">
                <a:solidFill>
                  <a:schemeClr val="tx1"/>
                </a:solidFill>
              </a:rPr>
              <a:t>引き続き研修記録を作成する場合は</a:t>
            </a:r>
            <a:r>
              <a:rPr kumimoji="1" lang="ja-JP" altLang="en-US" dirty="0"/>
              <a:t>、①～⑤を繰り返します</a:t>
            </a:r>
          </a:p>
        </p:txBody>
      </p:sp>
      <p:sp>
        <p:nvSpPr>
          <p:cNvPr id="10" name="正方形/長方形 9">
            <a:extLst>
              <a:ext uri="{FF2B5EF4-FFF2-40B4-BE49-F238E27FC236}">
                <a16:creationId xmlns:a16="http://schemas.microsoft.com/office/drawing/2014/main" id="{C6C655D9-FEB8-4B99-AADD-411EA458AAE0}"/>
              </a:ext>
            </a:extLst>
          </p:cNvPr>
          <p:cNvSpPr/>
          <p:nvPr userDrawn="1"/>
        </p:nvSpPr>
        <p:spPr>
          <a:xfrm>
            <a:off x="565267" y="3966608"/>
            <a:ext cx="1280163" cy="70323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242F3816-BE2A-4BAC-8D2E-81BEAF004C6E}"/>
              </a:ext>
            </a:extLst>
          </p:cNvPr>
          <p:cNvSpPr/>
          <p:nvPr userDrawn="1"/>
        </p:nvSpPr>
        <p:spPr>
          <a:xfrm>
            <a:off x="561423" y="4731308"/>
            <a:ext cx="1800940" cy="1420010"/>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456BB2D-8BAF-4B6B-BC95-DBB8FDE9EC2C}"/>
              </a:ext>
            </a:extLst>
          </p:cNvPr>
          <p:cNvSpPr txBox="1"/>
          <p:nvPr userDrawn="1"/>
        </p:nvSpPr>
        <p:spPr>
          <a:xfrm>
            <a:off x="630358" y="1336043"/>
            <a:ext cx="399011" cy="369332"/>
          </a:xfrm>
          <a:prstGeom prst="rect">
            <a:avLst/>
          </a:prstGeom>
          <a:noFill/>
        </p:spPr>
        <p:txBody>
          <a:bodyPr wrap="square" rtlCol="0">
            <a:spAutoFit/>
          </a:bodyPr>
          <a:lstStyle/>
          <a:p>
            <a:r>
              <a:rPr kumimoji="1" lang="ja-JP" altLang="en-US" b="1" dirty="0"/>
              <a:t>①</a:t>
            </a:r>
          </a:p>
        </p:txBody>
      </p:sp>
      <p:sp>
        <p:nvSpPr>
          <p:cNvPr id="14" name="テキスト ボックス 13">
            <a:extLst>
              <a:ext uri="{FF2B5EF4-FFF2-40B4-BE49-F238E27FC236}">
                <a16:creationId xmlns:a16="http://schemas.microsoft.com/office/drawing/2014/main" id="{5C3EE43D-5B1D-47BF-86DD-4A623D53716D}"/>
              </a:ext>
            </a:extLst>
          </p:cNvPr>
          <p:cNvSpPr txBox="1"/>
          <p:nvPr userDrawn="1"/>
        </p:nvSpPr>
        <p:spPr>
          <a:xfrm>
            <a:off x="518846" y="3938901"/>
            <a:ext cx="399011" cy="369332"/>
          </a:xfrm>
          <a:prstGeom prst="rect">
            <a:avLst/>
          </a:prstGeom>
          <a:noFill/>
        </p:spPr>
        <p:txBody>
          <a:bodyPr wrap="square" rtlCol="0">
            <a:spAutoFit/>
          </a:bodyPr>
          <a:lstStyle/>
          <a:p>
            <a:r>
              <a:rPr kumimoji="1" lang="ja-JP" altLang="en-US" b="1" dirty="0"/>
              <a:t>④</a:t>
            </a:r>
          </a:p>
        </p:txBody>
      </p:sp>
      <p:sp>
        <p:nvSpPr>
          <p:cNvPr id="15" name="正方形/長方形 14">
            <a:extLst>
              <a:ext uri="{FF2B5EF4-FFF2-40B4-BE49-F238E27FC236}">
                <a16:creationId xmlns:a16="http://schemas.microsoft.com/office/drawing/2014/main" id="{BEEF148C-F8B2-405F-91C4-9A24344F0275}"/>
              </a:ext>
            </a:extLst>
          </p:cNvPr>
          <p:cNvSpPr/>
          <p:nvPr userDrawn="1"/>
        </p:nvSpPr>
        <p:spPr>
          <a:xfrm>
            <a:off x="675503" y="1349279"/>
            <a:ext cx="2491649" cy="93373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D8F46AE-FA3E-479B-91C0-26ED6B9E45A4}"/>
              </a:ext>
            </a:extLst>
          </p:cNvPr>
          <p:cNvSpPr txBox="1"/>
          <p:nvPr userDrawn="1"/>
        </p:nvSpPr>
        <p:spPr>
          <a:xfrm>
            <a:off x="2609161" y="2537123"/>
            <a:ext cx="4156364" cy="369332"/>
          </a:xfrm>
          <a:prstGeom prst="rect">
            <a:avLst/>
          </a:prstGeom>
          <a:noFill/>
          <a:ln>
            <a:solidFill>
              <a:schemeClr val="tx1"/>
            </a:solidFill>
            <a:prstDash val="solid"/>
          </a:ln>
        </p:spPr>
        <p:txBody>
          <a:bodyPr wrap="square" rtlCol="0">
            <a:spAutoFit/>
          </a:bodyPr>
          <a:lstStyle/>
          <a:p>
            <a:r>
              <a:rPr kumimoji="1" lang="ja-JP" altLang="en-US" dirty="0"/>
              <a:t>② 挿入をクリックします</a:t>
            </a:r>
          </a:p>
        </p:txBody>
      </p:sp>
      <p:sp>
        <p:nvSpPr>
          <p:cNvPr id="17" name="正方形/長方形 16">
            <a:extLst>
              <a:ext uri="{FF2B5EF4-FFF2-40B4-BE49-F238E27FC236}">
                <a16:creationId xmlns:a16="http://schemas.microsoft.com/office/drawing/2014/main" id="{21778F3F-4275-4AB1-B6FF-74F6F08CDCBB}"/>
              </a:ext>
            </a:extLst>
          </p:cNvPr>
          <p:cNvSpPr/>
          <p:nvPr userDrawn="1"/>
        </p:nvSpPr>
        <p:spPr>
          <a:xfrm>
            <a:off x="537769" y="3020412"/>
            <a:ext cx="275469" cy="204927"/>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5D08CBCA-96CC-4EB1-8A5E-932931D39441}"/>
              </a:ext>
            </a:extLst>
          </p:cNvPr>
          <p:cNvSpPr txBox="1"/>
          <p:nvPr userDrawn="1"/>
        </p:nvSpPr>
        <p:spPr>
          <a:xfrm>
            <a:off x="346124" y="2786510"/>
            <a:ext cx="399011" cy="369332"/>
          </a:xfrm>
          <a:prstGeom prst="rect">
            <a:avLst/>
          </a:prstGeom>
          <a:noFill/>
        </p:spPr>
        <p:txBody>
          <a:bodyPr wrap="square" rtlCol="0">
            <a:spAutoFit/>
          </a:bodyPr>
          <a:lstStyle/>
          <a:p>
            <a:r>
              <a:rPr kumimoji="1" lang="ja-JP" altLang="en-US" b="1" dirty="0"/>
              <a:t>③</a:t>
            </a:r>
          </a:p>
        </p:txBody>
      </p:sp>
      <p:sp>
        <p:nvSpPr>
          <p:cNvPr id="19" name="テキスト ボックス 18">
            <a:extLst>
              <a:ext uri="{FF2B5EF4-FFF2-40B4-BE49-F238E27FC236}">
                <a16:creationId xmlns:a16="http://schemas.microsoft.com/office/drawing/2014/main" id="{9A4BC595-6809-4A0F-A995-1858240DF545}"/>
              </a:ext>
            </a:extLst>
          </p:cNvPr>
          <p:cNvSpPr txBox="1"/>
          <p:nvPr userDrawn="1"/>
        </p:nvSpPr>
        <p:spPr>
          <a:xfrm>
            <a:off x="504517" y="4705864"/>
            <a:ext cx="399011" cy="369332"/>
          </a:xfrm>
          <a:prstGeom prst="rect">
            <a:avLst/>
          </a:prstGeom>
          <a:noFill/>
        </p:spPr>
        <p:txBody>
          <a:bodyPr wrap="square" rtlCol="0">
            <a:spAutoFit/>
          </a:bodyPr>
          <a:lstStyle/>
          <a:p>
            <a:r>
              <a:rPr kumimoji="1" lang="ja-JP" altLang="en-US" b="1" dirty="0"/>
              <a:t>⑤</a:t>
            </a:r>
          </a:p>
        </p:txBody>
      </p:sp>
      <p:sp>
        <p:nvSpPr>
          <p:cNvPr id="20" name="テキスト ボックス 19">
            <a:extLst>
              <a:ext uri="{FF2B5EF4-FFF2-40B4-BE49-F238E27FC236}">
                <a16:creationId xmlns:a16="http://schemas.microsoft.com/office/drawing/2014/main" id="{CD70D83A-C785-4B77-B0B0-510C256E742F}"/>
              </a:ext>
            </a:extLst>
          </p:cNvPr>
          <p:cNvSpPr txBox="1"/>
          <p:nvPr userDrawn="1"/>
        </p:nvSpPr>
        <p:spPr>
          <a:xfrm>
            <a:off x="2609161" y="3017815"/>
            <a:ext cx="4156364" cy="369332"/>
          </a:xfrm>
          <a:prstGeom prst="rect">
            <a:avLst/>
          </a:prstGeom>
          <a:noFill/>
          <a:ln>
            <a:solidFill>
              <a:schemeClr val="tx1"/>
            </a:solidFill>
            <a:prstDash val="solid"/>
          </a:ln>
        </p:spPr>
        <p:txBody>
          <a:bodyPr wrap="square" rtlCol="0">
            <a:spAutoFit/>
          </a:bodyPr>
          <a:lstStyle/>
          <a:p>
            <a:r>
              <a:rPr kumimoji="1" lang="ja-JP" altLang="en-US" dirty="0"/>
              <a:t>③ </a:t>
            </a:r>
            <a:r>
              <a:rPr kumimoji="1" lang="en-US" altLang="ja-JP" dirty="0"/>
              <a:t>[</a:t>
            </a:r>
            <a:r>
              <a:rPr kumimoji="1" lang="ja-JP" altLang="en-US" dirty="0"/>
              <a:t>新しいスライド▼</a:t>
            </a:r>
            <a:r>
              <a:rPr kumimoji="1" lang="en-US" altLang="ja-JP" dirty="0"/>
              <a:t>]</a:t>
            </a:r>
            <a:r>
              <a:rPr kumimoji="1" lang="ja-JP" altLang="en-US" dirty="0"/>
              <a:t>　をクリックします</a:t>
            </a:r>
          </a:p>
        </p:txBody>
      </p:sp>
      <p:sp>
        <p:nvSpPr>
          <p:cNvPr id="21" name="正方形/長方形 20">
            <a:extLst>
              <a:ext uri="{FF2B5EF4-FFF2-40B4-BE49-F238E27FC236}">
                <a16:creationId xmlns:a16="http://schemas.microsoft.com/office/drawing/2014/main" id="{08D5724B-8F87-4DF1-8CDE-4155C229AE70}"/>
              </a:ext>
            </a:extLst>
          </p:cNvPr>
          <p:cNvSpPr/>
          <p:nvPr userDrawn="1"/>
        </p:nvSpPr>
        <p:spPr>
          <a:xfrm>
            <a:off x="1482098" y="2621082"/>
            <a:ext cx="275469" cy="23770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1300C7D-6781-4A82-B75A-FFA5ED0358C3}"/>
              </a:ext>
            </a:extLst>
          </p:cNvPr>
          <p:cNvSpPr txBox="1"/>
          <p:nvPr userDrawn="1"/>
        </p:nvSpPr>
        <p:spPr>
          <a:xfrm>
            <a:off x="1268404" y="2403098"/>
            <a:ext cx="399011" cy="369332"/>
          </a:xfrm>
          <a:prstGeom prst="rect">
            <a:avLst/>
          </a:prstGeom>
          <a:noFill/>
        </p:spPr>
        <p:txBody>
          <a:bodyPr wrap="square" rtlCol="0">
            <a:spAutoFit/>
          </a:bodyPr>
          <a:lstStyle/>
          <a:p>
            <a:r>
              <a:rPr kumimoji="1" lang="ja-JP" altLang="en-US" b="1" dirty="0"/>
              <a:t>②</a:t>
            </a:r>
          </a:p>
        </p:txBody>
      </p:sp>
      <p:sp>
        <p:nvSpPr>
          <p:cNvPr id="25" name="テキスト ボックス 24">
            <a:extLst>
              <a:ext uri="{FF2B5EF4-FFF2-40B4-BE49-F238E27FC236}">
                <a16:creationId xmlns:a16="http://schemas.microsoft.com/office/drawing/2014/main" id="{4F09FB8E-F2C7-4C0A-B928-EB001A25A359}"/>
              </a:ext>
            </a:extLst>
          </p:cNvPr>
          <p:cNvSpPr txBox="1"/>
          <p:nvPr userDrawn="1"/>
        </p:nvSpPr>
        <p:spPr>
          <a:xfrm>
            <a:off x="2751513" y="386026"/>
            <a:ext cx="3158836" cy="369332"/>
          </a:xfrm>
          <a:prstGeom prst="rect">
            <a:avLst/>
          </a:prstGeom>
          <a:noFill/>
        </p:spPr>
        <p:txBody>
          <a:bodyPr wrap="square" rtlCol="0">
            <a:spAutoFit/>
          </a:bodyPr>
          <a:lstStyle/>
          <a:p>
            <a:r>
              <a:rPr kumimoji="1" lang="en-US" altLang="ja-JP" u="sng" dirty="0"/>
              <a:t>10</a:t>
            </a:r>
            <a:r>
              <a:rPr kumimoji="1" lang="ja-JP" altLang="en-US" u="sng" dirty="0"/>
              <a:t>症例 研修記録の記入方法</a:t>
            </a:r>
          </a:p>
        </p:txBody>
      </p:sp>
      <p:cxnSp>
        <p:nvCxnSpPr>
          <p:cNvPr id="6" name="直線コネクタ 5">
            <a:extLst>
              <a:ext uri="{FF2B5EF4-FFF2-40B4-BE49-F238E27FC236}">
                <a16:creationId xmlns:a16="http://schemas.microsoft.com/office/drawing/2014/main" id="{DD93F91A-3963-4F80-973D-147186A2C5D8}"/>
              </a:ext>
            </a:extLst>
          </p:cNvPr>
          <p:cNvCxnSpPr>
            <a:stCxn id="16" idx="1"/>
            <a:endCxn id="21" idx="3"/>
          </p:cNvCxnSpPr>
          <p:nvPr userDrawn="1"/>
        </p:nvCxnSpPr>
        <p:spPr>
          <a:xfrm flipH="1">
            <a:off x="1757567" y="2721789"/>
            <a:ext cx="851594" cy="181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直線コネクタ 22">
            <a:extLst>
              <a:ext uri="{FF2B5EF4-FFF2-40B4-BE49-F238E27FC236}">
                <a16:creationId xmlns:a16="http://schemas.microsoft.com/office/drawing/2014/main" id="{FB84B54A-5BD1-4C5B-9238-AA2E262B8C86}"/>
              </a:ext>
            </a:extLst>
          </p:cNvPr>
          <p:cNvCxnSpPr>
            <a:stCxn id="7" idx="1"/>
            <a:endCxn id="15" idx="3"/>
          </p:cNvCxnSpPr>
          <p:nvPr userDrawn="1"/>
        </p:nvCxnSpPr>
        <p:spPr>
          <a:xfrm flipH="1">
            <a:off x="3167152" y="1557384"/>
            <a:ext cx="251806" cy="2587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536CA932-6568-4A27-9AC3-6CA19B0FF976}"/>
              </a:ext>
            </a:extLst>
          </p:cNvPr>
          <p:cNvCxnSpPr>
            <a:stCxn id="20" idx="1"/>
            <a:endCxn id="17" idx="3"/>
          </p:cNvCxnSpPr>
          <p:nvPr userDrawn="1"/>
        </p:nvCxnSpPr>
        <p:spPr>
          <a:xfrm flipH="1" flipV="1">
            <a:off x="813238" y="3122876"/>
            <a:ext cx="1795923" cy="796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FF8FDB55-88FB-4A1C-8AE6-E87682BB142F}"/>
              </a:ext>
            </a:extLst>
          </p:cNvPr>
          <p:cNvCxnSpPr>
            <a:stCxn id="4" idx="1"/>
            <a:endCxn id="10" idx="3"/>
          </p:cNvCxnSpPr>
          <p:nvPr userDrawn="1"/>
        </p:nvCxnSpPr>
        <p:spPr>
          <a:xfrm flipH="1" flipV="1">
            <a:off x="1845430" y="4318226"/>
            <a:ext cx="755418" cy="275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CA6B3F8D-0FC3-4ECE-A06F-A63ED55B4BB5}"/>
              </a:ext>
            </a:extLst>
          </p:cNvPr>
          <p:cNvCxnSpPr>
            <a:cxnSpLocks/>
            <a:stCxn id="5" idx="1"/>
            <a:endCxn id="11" idx="3"/>
          </p:cNvCxnSpPr>
          <p:nvPr userDrawn="1"/>
        </p:nvCxnSpPr>
        <p:spPr>
          <a:xfrm flipH="1">
            <a:off x="2362363" y="5440381"/>
            <a:ext cx="228960" cy="9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7481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2019/7/29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670038609"/>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2019/7/29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329985772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2019/7/29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2044548866"/>
      </p:ext>
    </p:extLst>
  </p:cSld>
  <p:clrMap bg1="lt1" tx1="dk1" bg2="lt2" tx2="dk2" accent1="accent1" accent2="accent2" accent3="accent3" accent4="accent4" accent5="accent5" accent6="accent6" hlink="hlink" folHlink="folHlink"/>
  <p:sldLayoutIdLst>
    <p:sldLayoutId id="2147483655" r:id="rId1"/>
    <p:sldLayoutId id="2147483664" r:id="rId2"/>
    <p:sldLayoutId id="2147483679" r:id="rId3"/>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dirty="0"/>
          </a:p>
        </p:txBody>
      </p:sp>
      <p:sp>
        <p:nvSpPr>
          <p:cNvPr id="4" name="正方形/長方形 3">
            <a:extLst>
              <a:ext uri="{FF2B5EF4-FFF2-40B4-BE49-F238E27FC236}">
                <a16:creationId xmlns:a16="http://schemas.microsoft.com/office/drawing/2014/main" id="{D7EAA524-12E4-40B1-942F-E7BAB2B044A5}"/>
              </a:ext>
            </a:extLst>
          </p:cNvPr>
          <p:cNvSpPr/>
          <p:nvPr/>
        </p:nvSpPr>
        <p:spPr>
          <a:xfrm>
            <a:off x="1723682" y="5618256"/>
            <a:ext cx="6216765" cy="646331"/>
          </a:xfrm>
          <a:prstGeom prst="rect">
            <a:avLst/>
          </a:prstGeom>
          <a:noFill/>
        </p:spPr>
        <p:txBody>
          <a:bodyPr wrap="none" lIns="91440" tIns="45720" rIns="91440" bIns="45720">
            <a:spAutoFit/>
          </a:bodyPr>
          <a:lstStyle/>
          <a:p>
            <a:pPr algn="ctr"/>
            <a:r>
              <a:rPr lang="ja-JP" altLang="en-US" sz="3600" b="0" cap="none" spc="0" dirty="0">
                <a:ln w="0"/>
                <a:solidFill>
                  <a:srgbClr val="FF0000"/>
                </a:solidFill>
                <a:effectLst>
                  <a:outerShdw blurRad="38100" dist="19050" dir="2700000" algn="tl" rotWithShape="0">
                    <a:schemeClr val="dk1">
                      <a:alpha val="40000"/>
                    </a:schemeClr>
                  </a:outerShdw>
                </a:effectLst>
              </a:rPr>
              <a:t>＊一部写真を省略してあります</a:t>
            </a:r>
          </a:p>
        </p:txBody>
      </p:sp>
    </p:spTree>
    <p:extLst>
      <p:ext uri="{BB962C8B-B14F-4D97-AF65-F5344CB8AC3E}">
        <p14:creationId xmlns:p14="http://schemas.microsoft.com/office/powerpoint/2010/main" val="350795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02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BFA44E54-F5D6-421C-B404-6E75CB3DA496}"/>
              </a:ext>
            </a:extLst>
          </p:cNvPr>
          <p:cNvSpPr>
            <a:spLocks noGrp="1"/>
          </p:cNvSpPr>
          <p:nvPr>
            <p:ph type="body" sz="quarter" idx="31"/>
          </p:nvPr>
        </p:nvSpPr>
        <p:spPr/>
        <p:txBody>
          <a:bodyPr/>
          <a:lstStyle/>
          <a:p>
            <a:r>
              <a:rPr kumimoji="1" lang="en-US" altLang="ja-JP" dirty="0"/>
              <a:t>1</a:t>
            </a:r>
            <a:endParaRPr kumimoji="1" lang="ja-JP" altLang="en-US" dirty="0"/>
          </a:p>
        </p:txBody>
      </p:sp>
      <p:sp>
        <p:nvSpPr>
          <p:cNvPr id="3" name="テキスト プレースホルダー 2">
            <a:extLst>
              <a:ext uri="{FF2B5EF4-FFF2-40B4-BE49-F238E27FC236}">
                <a16:creationId xmlns:a16="http://schemas.microsoft.com/office/drawing/2014/main" id="{C514AA09-0060-4AFA-8555-7D94C78113B9}"/>
              </a:ext>
            </a:extLst>
          </p:cNvPr>
          <p:cNvSpPr>
            <a:spLocks noGrp="1"/>
          </p:cNvSpPr>
          <p:nvPr>
            <p:ph type="body" sz="quarter" idx="32"/>
          </p:nvPr>
        </p:nvSpPr>
        <p:spPr/>
        <p:txBody>
          <a:bodyPr/>
          <a:lstStyle/>
          <a:p>
            <a:r>
              <a:rPr kumimoji="1" lang="en-US" altLang="ja-JP" dirty="0"/>
              <a:t>80</a:t>
            </a:r>
            <a:endParaRPr kumimoji="1" lang="ja-JP" altLang="en-US" dirty="0"/>
          </a:p>
        </p:txBody>
      </p:sp>
      <p:sp>
        <p:nvSpPr>
          <p:cNvPr id="4" name="テキスト プレースホルダー 3">
            <a:extLst>
              <a:ext uri="{FF2B5EF4-FFF2-40B4-BE49-F238E27FC236}">
                <a16:creationId xmlns:a16="http://schemas.microsoft.com/office/drawing/2014/main" id="{3470ED40-BD53-460A-A831-43813B3B6181}"/>
              </a:ext>
            </a:extLst>
          </p:cNvPr>
          <p:cNvSpPr>
            <a:spLocks noGrp="1"/>
          </p:cNvSpPr>
          <p:nvPr>
            <p:ph type="body" sz="quarter" idx="34"/>
          </p:nvPr>
        </p:nvSpPr>
        <p:spPr/>
        <p:txBody>
          <a:bodyPr/>
          <a:lstStyle/>
          <a:p>
            <a:r>
              <a:rPr lang="zh-TW" altLang="en-US" sz="900" dirty="0">
                <a:latin typeface="Bahnschrift SemiBold Condensed" panose="020B0502040204020203" pitchFamily="34" charset="0"/>
              </a:rPr>
              <a:t>頭部、顔面、両手、胸腹部、臀部、会陰部、両下肢熱傷</a:t>
            </a:r>
            <a:r>
              <a:rPr lang="en-US" altLang="zh-TW" sz="900" dirty="0">
                <a:latin typeface="Bahnschrift SemiBold Condensed" panose="020B0502040204020203" pitchFamily="34" charset="0"/>
              </a:rPr>
              <a:t>(DDB10%,DB58%:68%TBSA)</a:t>
            </a:r>
            <a:r>
              <a:rPr lang="zh-TW" altLang="en-US" sz="900" dirty="0">
                <a:latin typeface="Bahnschrift SemiBold Condensed" panose="020B0502040204020203" pitchFamily="34" charset="0"/>
              </a:rPr>
              <a:t>、気道熱傷</a:t>
            </a:r>
          </a:p>
        </p:txBody>
      </p:sp>
      <p:sp>
        <p:nvSpPr>
          <p:cNvPr id="5" name="テキスト プレースホルダー 4">
            <a:extLst>
              <a:ext uri="{FF2B5EF4-FFF2-40B4-BE49-F238E27FC236}">
                <a16:creationId xmlns:a16="http://schemas.microsoft.com/office/drawing/2014/main" id="{59D9E75A-D0A9-46B9-97F0-BBF857D3664F}"/>
              </a:ext>
            </a:extLst>
          </p:cNvPr>
          <p:cNvSpPr>
            <a:spLocks noGrp="1"/>
          </p:cNvSpPr>
          <p:nvPr>
            <p:ph type="body" sz="quarter" idx="35"/>
          </p:nvPr>
        </p:nvSpPr>
        <p:spPr/>
        <p:txBody>
          <a:bodyPr/>
          <a:lstStyle/>
          <a:p>
            <a:r>
              <a:rPr lang="ja-JP" altLang="en-US" dirty="0"/>
              <a:t>デブリードマン、植皮術</a:t>
            </a:r>
            <a:endParaRPr lang="en-US" altLang="ja-JP" dirty="0"/>
          </a:p>
        </p:txBody>
      </p:sp>
      <p:sp>
        <p:nvSpPr>
          <p:cNvPr id="6" name="テキスト プレースホルダー 5">
            <a:extLst>
              <a:ext uri="{FF2B5EF4-FFF2-40B4-BE49-F238E27FC236}">
                <a16:creationId xmlns:a16="http://schemas.microsoft.com/office/drawing/2014/main" id="{58723EBF-7BB0-4188-A479-05B52FE8C5C1}"/>
              </a:ext>
            </a:extLst>
          </p:cNvPr>
          <p:cNvSpPr>
            <a:spLocks noGrp="1"/>
          </p:cNvSpPr>
          <p:nvPr>
            <p:ph type="body" sz="quarter" idx="36"/>
          </p:nvPr>
        </p:nvSpPr>
        <p:spPr/>
        <p:txBody>
          <a:bodyPr/>
          <a:lstStyle/>
          <a:p>
            <a:r>
              <a:rPr kumimoji="1" lang="en-US" altLang="ja-JP" dirty="0"/>
              <a:t>2</a:t>
            </a:r>
            <a:endParaRPr kumimoji="1" lang="ja-JP" altLang="en-US" dirty="0"/>
          </a:p>
        </p:txBody>
      </p:sp>
      <p:sp>
        <p:nvSpPr>
          <p:cNvPr id="7" name="テキスト プレースホルダー 6">
            <a:extLst>
              <a:ext uri="{FF2B5EF4-FFF2-40B4-BE49-F238E27FC236}">
                <a16:creationId xmlns:a16="http://schemas.microsoft.com/office/drawing/2014/main" id="{2C69F7C5-E52A-49CE-A5AB-B08102A693C0}"/>
              </a:ext>
            </a:extLst>
          </p:cNvPr>
          <p:cNvSpPr>
            <a:spLocks noGrp="1"/>
          </p:cNvSpPr>
          <p:nvPr>
            <p:ph type="body" sz="quarter" idx="37"/>
          </p:nvPr>
        </p:nvSpPr>
        <p:spPr/>
        <p:txBody>
          <a:bodyPr/>
          <a:lstStyle/>
          <a:p>
            <a:r>
              <a:rPr kumimoji="1" lang="en-US" altLang="ja-JP" dirty="0"/>
              <a:t>17</a:t>
            </a:r>
            <a:endParaRPr kumimoji="1" lang="ja-JP" altLang="en-US" dirty="0"/>
          </a:p>
        </p:txBody>
      </p:sp>
      <p:sp>
        <p:nvSpPr>
          <p:cNvPr id="8" name="テキスト プレースホルダー 7">
            <a:extLst>
              <a:ext uri="{FF2B5EF4-FFF2-40B4-BE49-F238E27FC236}">
                <a16:creationId xmlns:a16="http://schemas.microsoft.com/office/drawing/2014/main" id="{3D693BEA-218F-405D-9D8B-DBC73D857F24}"/>
              </a:ext>
            </a:extLst>
          </p:cNvPr>
          <p:cNvSpPr>
            <a:spLocks noGrp="1"/>
          </p:cNvSpPr>
          <p:nvPr>
            <p:ph type="body" sz="quarter" idx="39"/>
          </p:nvPr>
        </p:nvSpPr>
        <p:spPr/>
        <p:txBody>
          <a:bodyPr/>
          <a:lstStyle/>
          <a:p>
            <a:r>
              <a:rPr lang="ja-JP" altLang="en-US" dirty="0"/>
              <a:t>左頬骨・上顎骨骨折</a:t>
            </a:r>
          </a:p>
        </p:txBody>
      </p:sp>
      <p:sp>
        <p:nvSpPr>
          <p:cNvPr id="9" name="テキスト プレースホルダー 8">
            <a:extLst>
              <a:ext uri="{FF2B5EF4-FFF2-40B4-BE49-F238E27FC236}">
                <a16:creationId xmlns:a16="http://schemas.microsoft.com/office/drawing/2014/main" id="{D43357CB-3E55-4F34-AC51-23FA1AAA5F82}"/>
              </a:ext>
            </a:extLst>
          </p:cNvPr>
          <p:cNvSpPr>
            <a:spLocks noGrp="1"/>
          </p:cNvSpPr>
          <p:nvPr>
            <p:ph type="body" sz="quarter" idx="40"/>
          </p:nvPr>
        </p:nvSpPr>
        <p:spPr/>
        <p:txBody>
          <a:bodyPr/>
          <a:lstStyle/>
          <a:p>
            <a:r>
              <a:rPr lang="zh-TW" altLang="en-US" dirty="0"/>
              <a:t>観血的整復固定術（顎間固定）</a:t>
            </a:r>
          </a:p>
        </p:txBody>
      </p:sp>
      <p:sp>
        <p:nvSpPr>
          <p:cNvPr id="10" name="テキスト プレースホルダー 9">
            <a:extLst>
              <a:ext uri="{FF2B5EF4-FFF2-40B4-BE49-F238E27FC236}">
                <a16:creationId xmlns:a16="http://schemas.microsoft.com/office/drawing/2014/main" id="{772DB3CF-32E6-432C-8D77-3F7F2B607253}"/>
              </a:ext>
            </a:extLst>
          </p:cNvPr>
          <p:cNvSpPr>
            <a:spLocks noGrp="1"/>
          </p:cNvSpPr>
          <p:nvPr>
            <p:ph type="body" sz="quarter" idx="41"/>
          </p:nvPr>
        </p:nvSpPr>
        <p:spPr/>
        <p:txBody>
          <a:bodyPr/>
          <a:lstStyle/>
          <a:p>
            <a:r>
              <a:rPr kumimoji="1" lang="en-US" altLang="ja-JP" dirty="0"/>
              <a:t>4</a:t>
            </a:r>
          </a:p>
        </p:txBody>
      </p:sp>
      <p:sp>
        <p:nvSpPr>
          <p:cNvPr id="11" name="テキスト プレースホルダー 10">
            <a:extLst>
              <a:ext uri="{FF2B5EF4-FFF2-40B4-BE49-F238E27FC236}">
                <a16:creationId xmlns:a16="http://schemas.microsoft.com/office/drawing/2014/main" id="{09A6605B-40AD-4844-89DC-B2A953CCB0DD}"/>
              </a:ext>
            </a:extLst>
          </p:cNvPr>
          <p:cNvSpPr>
            <a:spLocks noGrp="1"/>
          </p:cNvSpPr>
          <p:nvPr>
            <p:ph type="body" sz="quarter" idx="42"/>
          </p:nvPr>
        </p:nvSpPr>
        <p:spPr/>
        <p:txBody>
          <a:bodyPr/>
          <a:lstStyle/>
          <a:p>
            <a:r>
              <a:rPr kumimoji="1" lang="en-US" altLang="ja-JP" dirty="0"/>
              <a:t>74</a:t>
            </a:r>
            <a:endParaRPr kumimoji="1" lang="ja-JP" altLang="en-US" dirty="0"/>
          </a:p>
        </p:txBody>
      </p:sp>
      <p:sp>
        <p:nvSpPr>
          <p:cNvPr id="12" name="テキスト プレースホルダー 11">
            <a:extLst>
              <a:ext uri="{FF2B5EF4-FFF2-40B4-BE49-F238E27FC236}">
                <a16:creationId xmlns:a16="http://schemas.microsoft.com/office/drawing/2014/main" id="{7731E7CC-084B-4EA4-98AB-84A2E268E659}"/>
              </a:ext>
            </a:extLst>
          </p:cNvPr>
          <p:cNvSpPr>
            <a:spLocks noGrp="1"/>
          </p:cNvSpPr>
          <p:nvPr>
            <p:ph type="body" sz="quarter" idx="44"/>
          </p:nvPr>
        </p:nvSpPr>
        <p:spPr/>
        <p:txBody>
          <a:bodyPr/>
          <a:lstStyle/>
          <a:p>
            <a:r>
              <a:rPr lang="ja-JP" altLang="en-US" dirty="0"/>
              <a:t>左手</a:t>
            </a:r>
            <a:r>
              <a:rPr lang="en-US" altLang="ja-JP" dirty="0" err="1"/>
              <a:t>Dupuytren</a:t>
            </a:r>
            <a:r>
              <a:rPr lang="ja-JP" altLang="en-US" dirty="0"/>
              <a:t>拘縮</a:t>
            </a:r>
          </a:p>
        </p:txBody>
      </p:sp>
      <p:sp>
        <p:nvSpPr>
          <p:cNvPr id="13" name="テキスト プレースホルダー 12">
            <a:extLst>
              <a:ext uri="{FF2B5EF4-FFF2-40B4-BE49-F238E27FC236}">
                <a16:creationId xmlns:a16="http://schemas.microsoft.com/office/drawing/2014/main" id="{0505C09A-E819-4ABD-AD31-94BA6EB188A5}"/>
              </a:ext>
            </a:extLst>
          </p:cNvPr>
          <p:cNvSpPr>
            <a:spLocks noGrp="1"/>
          </p:cNvSpPr>
          <p:nvPr>
            <p:ph type="body" sz="quarter" idx="45"/>
          </p:nvPr>
        </p:nvSpPr>
        <p:spPr/>
        <p:txBody>
          <a:bodyPr/>
          <a:lstStyle/>
          <a:p>
            <a:r>
              <a:rPr lang="zh-TW" altLang="en-US" dirty="0"/>
              <a:t>手掌腱膜切除術</a:t>
            </a:r>
          </a:p>
        </p:txBody>
      </p:sp>
      <p:sp>
        <p:nvSpPr>
          <p:cNvPr id="14" name="テキスト プレースホルダー 13">
            <a:extLst>
              <a:ext uri="{FF2B5EF4-FFF2-40B4-BE49-F238E27FC236}">
                <a16:creationId xmlns:a16="http://schemas.microsoft.com/office/drawing/2014/main" id="{46E8F2EA-14F2-4254-BFEA-B86755F888F6}"/>
              </a:ext>
            </a:extLst>
          </p:cNvPr>
          <p:cNvSpPr>
            <a:spLocks noGrp="1"/>
          </p:cNvSpPr>
          <p:nvPr>
            <p:ph type="body" sz="quarter" idx="46"/>
          </p:nvPr>
        </p:nvSpPr>
        <p:spPr/>
        <p:txBody>
          <a:bodyPr/>
          <a:lstStyle/>
          <a:p>
            <a:endParaRPr kumimoji="1" lang="ja-JP" altLang="en-US"/>
          </a:p>
        </p:txBody>
      </p:sp>
      <p:sp>
        <p:nvSpPr>
          <p:cNvPr id="15" name="テキスト プレースホルダー 14">
            <a:extLst>
              <a:ext uri="{FF2B5EF4-FFF2-40B4-BE49-F238E27FC236}">
                <a16:creationId xmlns:a16="http://schemas.microsoft.com/office/drawing/2014/main" id="{2AB95DF6-EA8F-4F00-BC45-6E86E669EC0E}"/>
              </a:ext>
            </a:extLst>
          </p:cNvPr>
          <p:cNvSpPr>
            <a:spLocks noGrp="1"/>
          </p:cNvSpPr>
          <p:nvPr>
            <p:ph type="body" sz="quarter" idx="47"/>
          </p:nvPr>
        </p:nvSpPr>
        <p:spPr/>
        <p:txBody>
          <a:bodyPr/>
          <a:lstStyle/>
          <a:p>
            <a:endParaRPr kumimoji="1" lang="ja-JP" altLang="en-US"/>
          </a:p>
        </p:txBody>
      </p:sp>
      <p:sp>
        <p:nvSpPr>
          <p:cNvPr id="16" name="テキスト プレースホルダー 15">
            <a:extLst>
              <a:ext uri="{FF2B5EF4-FFF2-40B4-BE49-F238E27FC236}">
                <a16:creationId xmlns:a16="http://schemas.microsoft.com/office/drawing/2014/main" id="{C7F6F5D9-F918-43ED-A353-7936D5B49B80}"/>
              </a:ext>
            </a:extLst>
          </p:cNvPr>
          <p:cNvSpPr>
            <a:spLocks noGrp="1"/>
          </p:cNvSpPr>
          <p:nvPr>
            <p:ph type="body" sz="quarter" idx="49"/>
          </p:nvPr>
        </p:nvSpPr>
        <p:spPr/>
        <p:txBody>
          <a:bodyPr/>
          <a:lstStyle/>
          <a:p>
            <a:endParaRPr kumimoji="1" lang="ja-JP" altLang="en-US" dirty="0"/>
          </a:p>
        </p:txBody>
      </p:sp>
      <p:sp>
        <p:nvSpPr>
          <p:cNvPr id="17" name="テキスト プレースホルダー 16">
            <a:extLst>
              <a:ext uri="{FF2B5EF4-FFF2-40B4-BE49-F238E27FC236}">
                <a16:creationId xmlns:a16="http://schemas.microsoft.com/office/drawing/2014/main" id="{D7B32183-10A3-41C2-AEBF-24B7053BE31D}"/>
              </a:ext>
            </a:extLst>
          </p:cNvPr>
          <p:cNvSpPr>
            <a:spLocks noGrp="1"/>
          </p:cNvSpPr>
          <p:nvPr>
            <p:ph type="body" sz="quarter" idx="50"/>
          </p:nvPr>
        </p:nvSpPr>
        <p:spPr/>
        <p:txBody>
          <a:bodyPr/>
          <a:lstStyle/>
          <a:p>
            <a:endParaRPr kumimoji="1" lang="ja-JP" altLang="en-US"/>
          </a:p>
        </p:txBody>
      </p:sp>
      <p:sp>
        <p:nvSpPr>
          <p:cNvPr id="18" name="テキスト プレースホルダー 17">
            <a:extLst>
              <a:ext uri="{FF2B5EF4-FFF2-40B4-BE49-F238E27FC236}">
                <a16:creationId xmlns:a16="http://schemas.microsoft.com/office/drawing/2014/main" id="{E57860DA-15CE-4A4E-9B10-E0A4EA709009}"/>
              </a:ext>
            </a:extLst>
          </p:cNvPr>
          <p:cNvSpPr>
            <a:spLocks noGrp="1"/>
          </p:cNvSpPr>
          <p:nvPr>
            <p:ph type="body" sz="quarter" idx="51"/>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96F6C5D2-5D5E-4401-96C6-40C7F82F26A5}"/>
              </a:ext>
            </a:extLst>
          </p:cNvPr>
          <p:cNvSpPr>
            <a:spLocks noGrp="1"/>
          </p:cNvSpPr>
          <p:nvPr>
            <p:ph type="body" sz="quarter" idx="52"/>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017AEFE-1CB4-430A-89C7-38AE02CEA37F}"/>
              </a:ext>
            </a:extLst>
          </p:cNvPr>
          <p:cNvSpPr>
            <a:spLocks noGrp="1"/>
          </p:cNvSpPr>
          <p:nvPr>
            <p:ph type="body" sz="quarter" idx="54"/>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48C61C4D-EBE7-423C-A667-52AFA4EB65B1}"/>
              </a:ext>
            </a:extLst>
          </p:cNvPr>
          <p:cNvSpPr>
            <a:spLocks noGrp="1"/>
          </p:cNvSpPr>
          <p:nvPr>
            <p:ph type="body" sz="quarter" idx="55"/>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5BAA5045-5E7E-4850-90E8-2DF460B02248}"/>
              </a:ext>
            </a:extLst>
          </p:cNvPr>
          <p:cNvSpPr>
            <a:spLocks noGrp="1"/>
          </p:cNvSpPr>
          <p:nvPr>
            <p:ph type="body" sz="quarter" idx="56"/>
          </p:nvPr>
        </p:nvSpPr>
        <p:spPr/>
        <p:txBody>
          <a:bodyPr/>
          <a:lstStyle/>
          <a:p>
            <a:endParaRPr kumimoji="1" lang="ja-JP" altLang="en-US" dirty="0"/>
          </a:p>
        </p:txBody>
      </p:sp>
      <p:sp>
        <p:nvSpPr>
          <p:cNvPr id="23" name="テキスト プレースホルダー 22">
            <a:extLst>
              <a:ext uri="{FF2B5EF4-FFF2-40B4-BE49-F238E27FC236}">
                <a16:creationId xmlns:a16="http://schemas.microsoft.com/office/drawing/2014/main" id="{46D4384C-8E6E-408F-9389-8F4CACD05FF8}"/>
              </a:ext>
            </a:extLst>
          </p:cNvPr>
          <p:cNvSpPr>
            <a:spLocks noGrp="1"/>
          </p:cNvSpPr>
          <p:nvPr>
            <p:ph type="body" sz="quarter" idx="57"/>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BD490742-EAC5-4B6F-8E0A-1597D829AF14}"/>
              </a:ext>
            </a:extLst>
          </p:cNvPr>
          <p:cNvSpPr>
            <a:spLocks noGrp="1"/>
          </p:cNvSpPr>
          <p:nvPr>
            <p:ph type="body" sz="quarter" idx="59"/>
          </p:nvPr>
        </p:nvSpPr>
        <p:spPr/>
        <p:txBody>
          <a:bodyPr/>
          <a:lstStyle/>
          <a:p>
            <a:endParaRPr kumimoji="1" lang="ja-JP" altLang="en-US"/>
          </a:p>
        </p:txBody>
      </p:sp>
      <p:sp>
        <p:nvSpPr>
          <p:cNvPr id="25" name="テキスト プレースホルダー 24">
            <a:extLst>
              <a:ext uri="{FF2B5EF4-FFF2-40B4-BE49-F238E27FC236}">
                <a16:creationId xmlns:a16="http://schemas.microsoft.com/office/drawing/2014/main" id="{56D8D252-9408-4AE1-94C4-1AD61024DBE1}"/>
              </a:ext>
            </a:extLst>
          </p:cNvPr>
          <p:cNvSpPr>
            <a:spLocks noGrp="1"/>
          </p:cNvSpPr>
          <p:nvPr>
            <p:ph type="body" sz="quarter" idx="60"/>
          </p:nvPr>
        </p:nvSpPr>
        <p:spPr/>
        <p:txBody>
          <a:bodyPr/>
          <a:lstStyle/>
          <a:p>
            <a:endParaRPr kumimoji="1" lang="ja-JP" altLang="en-US" dirty="0"/>
          </a:p>
        </p:txBody>
      </p:sp>
      <p:sp>
        <p:nvSpPr>
          <p:cNvPr id="26" name="テキスト プレースホルダー 25">
            <a:extLst>
              <a:ext uri="{FF2B5EF4-FFF2-40B4-BE49-F238E27FC236}">
                <a16:creationId xmlns:a16="http://schemas.microsoft.com/office/drawing/2014/main" id="{7E3214C4-3B4B-4E5E-A79B-5B1CF751A7B5}"/>
              </a:ext>
            </a:extLst>
          </p:cNvPr>
          <p:cNvSpPr>
            <a:spLocks noGrp="1"/>
          </p:cNvSpPr>
          <p:nvPr>
            <p:ph type="body" sz="quarter" idx="61"/>
          </p:nvPr>
        </p:nvSpPr>
        <p:spPr/>
        <p:txBody>
          <a:bodyPr/>
          <a:lstStyle/>
          <a:p>
            <a:endParaRPr kumimoji="1" lang="ja-JP" altLang="en-US"/>
          </a:p>
        </p:txBody>
      </p:sp>
      <p:sp>
        <p:nvSpPr>
          <p:cNvPr id="27" name="テキスト プレースホルダー 26">
            <a:extLst>
              <a:ext uri="{FF2B5EF4-FFF2-40B4-BE49-F238E27FC236}">
                <a16:creationId xmlns:a16="http://schemas.microsoft.com/office/drawing/2014/main" id="{A7605E88-EF65-4BEA-B949-DEED0DFA9C20}"/>
              </a:ext>
            </a:extLst>
          </p:cNvPr>
          <p:cNvSpPr>
            <a:spLocks noGrp="1"/>
          </p:cNvSpPr>
          <p:nvPr>
            <p:ph type="body" sz="quarter" idx="62"/>
          </p:nvPr>
        </p:nvSpPr>
        <p:spPr/>
        <p:txBody>
          <a:bodyPr/>
          <a:lstStyle/>
          <a:p>
            <a:endParaRPr kumimoji="1" lang="ja-JP" altLang="en-US"/>
          </a:p>
        </p:txBody>
      </p:sp>
      <p:sp>
        <p:nvSpPr>
          <p:cNvPr id="28" name="テキスト プレースホルダー 27">
            <a:extLst>
              <a:ext uri="{FF2B5EF4-FFF2-40B4-BE49-F238E27FC236}">
                <a16:creationId xmlns:a16="http://schemas.microsoft.com/office/drawing/2014/main" id="{657A4350-DE36-42DE-9171-EFDDD38B2069}"/>
              </a:ext>
            </a:extLst>
          </p:cNvPr>
          <p:cNvSpPr>
            <a:spLocks noGrp="1"/>
          </p:cNvSpPr>
          <p:nvPr>
            <p:ph type="body" sz="quarter" idx="64"/>
          </p:nvPr>
        </p:nvSpPr>
        <p:spPr/>
        <p:txBody>
          <a:bodyPr/>
          <a:lstStyle/>
          <a:p>
            <a:endParaRPr kumimoji="1" lang="ja-JP" altLang="en-US"/>
          </a:p>
        </p:txBody>
      </p:sp>
      <p:sp>
        <p:nvSpPr>
          <p:cNvPr id="29" name="テキスト プレースホルダー 28">
            <a:extLst>
              <a:ext uri="{FF2B5EF4-FFF2-40B4-BE49-F238E27FC236}">
                <a16:creationId xmlns:a16="http://schemas.microsoft.com/office/drawing/2014/main" id="{4D0168F4-A77F-4BAC-8862-93A668239B20}"/>
              </a:ext>
            </a:extLst>
          </p:cNvPr>
          <p:cNvSpPr>
            <a:spLocks noGrp="1"/>
          </p:cNvSpPr>
          <p:nvPr>
            <p:ph type="body" sz="quarter" idx="65"/>
          </p:nvPr>
        </p:nvSpPr>
        <p:spPr/>
        <p:txBody>
          <a:bodyPr/>
          <a:lstStyle/>
          <a:p>
            <a:endParaRPr kumimoji="1" lang="ja-JP" altLang="en-US"/>
          </a:p>
        </p:txBody>
      </p:sp>
      <p:sp>
        <p:nvSpPr>
          <p:cNvPr id="30" name="テキスト プレースホルダー 29">
            <a:extLst>
              <a:ext uri="{FF2B5EF4-FFF2-40B4-BE49-F238E27FC236}">
                <a16:creationId xmlns:a16="http://schemas.microsoft.com/office/drawing/2014/main" id="{A129E44D-8D07-4002-9EBB-462FCADD2FC9}"/>
              </a:ext>
            </a:extLst>
          </p:cNvPr>
          <p:cNvSpPr>
            <a:spLocks noGrp="1"/>
          </p:cNvSpPr>
          <p:nvPr>
            <p:ph type="body" sz="quarter" idx="66"/>
          </p:nvPr>
        </p:nvSpPr>
        <p:spPr/>
        <p:txBody>
          <a:bodyPr/>
          <a:lstStyle/>
          <a:p>
            <a:endParaRPr kumimoji="1" lang="ja-JP" altLang="en-US"/>
          </a:p>
        </p:txBody>
      </p:sp>
      <p:sp>
        <p:nvSpPr>
          <p:cNvPr id="31" name="テキスト プレースホルダー 30">
            <a:extLst>
              <a:ext uri="{FF2B5EF4-FFF2-40B4-BE49-F238E27FC236}">
                <a16:creationId xmlns:a16="http://schemas.microsoft.com/office/drawing/2014/main" id="{D90DFEFC-2BCD-43A3-AA0F-C24EAAF55B62}"/>
              </a:ext>
            </a:extLst>
          </p:cNvPr>
          <p:cNvSpPr>
            <a:spLocks noGrp="1"/>
          </p:cNvSpPr>
          <p:nvPr>
            <p:ph type="body" sz="quarter" idx="67"/>
          </p:nvPr>
        </p:nvSpPr>
        <p:spPr/>
        <p:txBody>
          <a:bodyPr/>
          <a:lstStyle/>
          <a:p>
            <a:endParaRPr kumimoji="1" lang="ja-JP" altLang="en-US"/>
          </a:p>
        </p:txBody>
      </p:sp>
      <p:sp>
        <p:nvSpPr>
          <p:cNvPr id="32" name="テキスト プレースホルダー 31">
            <a:extLst>
              <a:ext uri="{FF2B5EF4-FFF2-40B4-BE49-F238E27FC236}">
                <a16:creationId xmlns:a16="http://schemas.microsoft.com/office/drawing/2014/main" id="{1B90EC6C-4D19-4455-BBE5-60DE34A59A45}"/>
              </a:ext>
            </a:extLst>
          </p:cNvPr>
          <p:cNvSpPr>
            <a:spLocks noGrp="1"/>
          </p:cNvSpPr>
          <p:nvPr>
            <p:ph type="body" sz="quarter" idx="69"/>
          </p:nvPr>
        </p:nvSpPr>
        <p:spPr/>
        <p:txBody>
          <a:bodyPr/>
          <a:lstStyle/>
          <a:p>
            <a:endParaRPr kumimoji="1" lang="ja-JP" altLang="en-US"/>
          </a:p>
        </p:txBody>
      </p:sp>
      <p:sp>
        <p:nvSpPr>
          <p:cNvPr id="33" name="テキスト プレースホルダー 32">
            <a:extLst>
              <a:ext uri="{FF2B5EF4-FFF2-40B4-BE49-F238E27FC236}">
                <a16:creationId xmlns:a16="http://schemas.microsoft.com/office/drawing/2014/main" id="{0F2D205F-CB93-4031-BCC1-0E71528F535D}"/>
              </a:ext>
            </a:extLst>
          </p:cNvPr>
          <p:cNvSpPr>
            <a:spLocks noGrp="1"/>
          </p:cNvSpPr>
          <p:nvPr>
            <p:ph type="body" sz="quarter" idx="70"/>
          </p:nvPr>
        </p:nvSpPr>
        <p:spPr/>
        <p:txBody>
          <a:bodyPr/>
          <a:lstStyle/>
          <a:p>
            <a:endParaRPr kumimoji="1" lang="ja-JP" altLang="en-US"/>
          </a:p>
        </p:txBody>
      </p:sp>
      <p:sp>
        <p:nvSpPr>
          <p:cNvPr id="34" name="テキスト プレースホルダー 33">
            <a:extLst>
              <a:ext uri="{FF2B5EF4-FFF2-40B4-BE49-F238E27FC236}">
                <a16:creationId xmlns:a16="http://schemas.microsoft.com/office/drawing/2014/main" id="{52E494B0-AC4B-4E6B-8A2B-28BDD09568DC}"/>
              </a:ext>
            </a:extLst>
          </p:cNvPr>
          <p:cNvSpPr>
            <a:spLocks noGrp="1"/>
          </p:cNvSpPr>
          <p:nvPr>
            <p:ph type="body" sz="quarter" idx="71"/>
          </p:nvPr>
        </p:nvSpPr>
        <p:spPr/>
        <p:txBody>
          <a:bodyPr/>
          <a:lstStyle/>
          <a:p>
            <a:endParaRPr kumimoji="1" lang="ja-JP" altLang="en-US"/>
          </a:p>
        </p:txBody>
      </p:sp>
      <p:sp>
        <p:nvSpPr>
          <p:cNvPr id="35" name="テキスト プレースホルダー 34">
            <a:extLst>
              <a:ext uri="{FF2B5EF4-FFF2-40B4-BE49-F238E27FC236}">
                <a16:creationId xmlns:a16="http://schemas.microsoft.com/office/drawing/2014/main" id="{198AE071-E08D-4C47-A124-9860DCB90C3D}"/>
              </a:ext>
            </a:extLst>
          </p:cNvPr>
          <p:cNvSpPr>
            <a:spLocks noGrp="1"/>
          </p:cNvSpPr>
          <p:nvPr>
            <p:ph type="body" sz="quarter" idx="72"/>
          </p:nvPr>
        </p:nvSpPr>
        <p:spPr/>
        <p:txBody>
          <a:bodyPr/>
          <a:lstStyle/>
          <a:p>
            <a:endParaRPr kumimoji="1" lang="ja-JP" altLang="en-US"/>
          </a:p>
        </p:txBody>
      </p:sp>
      <p:sp>
        <p:nvSpPr>
          <p:cNvPr id="36" name="テキスト プレースホルダー 35">
            <a:extLst>
              <a:ext uri="{FF2B5EF4-FFF2-40B4-BE49-F238E27FC236}">
                <a16:creationId xmlns:a16="http://schemas.microsoft.com/office/drawing/2014/main" id="{F1724917-C0E8-48E4-A2F7-7F0C715B0061}"/>
              </a:ext>
            </a:extLst>
          </p:cNvPr>
          <p:cNvSpPr>
            <a:spLocks noGrp="1"/>
          </p:cNvSpPr>
          <p:nvPr>
            <p:ph type="body" sz="quarter" idx="74"/>
          </p:nvPr>
        </p:nvSpPr>
        <p:spPr/>
        <p:txBody>
          <a:bodyPr/>
          <a:lstStyle/>
          <a:p>
            <a:endParaRPr kumimoji="1" lang="ja-JP" altLang="en-US" dirty="0"/>
          </a:p>
        </p:txBody>
      </p:sp>
      <p:sp>
        <p:nvSpPr>
          <p:cNvPr id="37" name="テキスト プレースホルダー 36">
            <a:extLst>
              <a:ext uri="{FF2B5EF4-FFF2-40B4-BE49-F238E27FC236}">
                <a16:creationId xmlns:a16="http://schemas.microsoft.com/office/drawing/2014/main" id="{3C35C773-E99D-4DF4-9DF4-AD8CDF43E155}"/>
              </a:ext>
            </a:extLst>
          </p:cNvPr>
          <p:cNvSpPr>
            <a:spLocks noGrp="1"/>
          </p:cNvSpPr>
          <p:nvPr>
            <p:ph type="body" sz="quarter" idx="75"/>
          </p:nvPr>
        </p:nvSpPr>
        <p:spPr/>
        <p:txBody>
          <a:bodyPr/>
          <a:lstStyle/>
          <a:p>
            <a:endParaRPr kumimoji="1" lang="ja-JP" altLang="en-US"/>
          </a:p>
        </p:txBody>
      </p:sp>
      <p:sp>
        <p:nvSpPr>
          <p:cNvPr id="38" name="テキスト プレースホルダー 37">
            <a:extLst>
              <a:ext uri="{FF2B5EF4-FFF2-40B4-BE49-F238E27FC236}">
                <a16:creationId xmlns:a16="http://schemas.microsoft.com/office/drawing/2014/main" id="{E4FFD461-2238-498A-9BB7-B6C331BD52CB}"/>
              </a:ext>
            </a:extLst>
          </p:cNvPr>
          <p:cNvSpPr>
            <a:spLocks noGrp="1"/>
          </p:cNvSpPr>
          <p:nvPr>
            <p:ph type="body" sz="quarter" idx="76"/>
          </p:nvPr>
        </p:nvSpPr>
        <p:spPr/>
        <p:txBody>
          <a:bodyPr/>
          <a:lstStyle/>
          <a:p>
            <a:endParaRPr kumimoji="1" lang="ja-JP" altLang="en-US"/>
          </a:p>
        </p:txBody>
      </p:sp>
      <p:sp>
        <p:nvSpPr>
          <p:cNvPr id="39" name="テキスト プレースホルダー 38">
            <a:extLst>
              <a:ext uri="{FF2B5EF4-FFF2-40B4-BE49-F238E27FC236}">
                <a16:creationId xmlns:a16="http://schemas.microsoft.com/office/drawing/2014/main" id="{FC987CFC-4129-46D6-95A3-8DA8B2D4AB38}"/>
              </a:ext>
            </a:extLst>
          </p:cNvPr>
          <p:cNvSpPr>
            <a:spLocks noGrp="1"/>
          </p:cNvSpPr>
          <p:nvPr>
            <p:ph type="body" sz="quarter" idx="77"/>
          </p:nvPr>
        </p:nvSpPr>
        <p:spPr/>
        <p:txBody>
          <a:bodyPr/>
          <a:lstStyle/>
          <a:p>
            <a:endParaRPr kumimoji="1" lang="ja-JP" altLang="en-US"/>
          </a:p>
        </p:txBody>
      </p:sp>
      <p:sp>
        <p:nvSpPr>
          <p:cNvPr id="40" name="テキスト プレースホルダー 39">
            <a:extLst>
              <a:ext uri="{FF2B5EF4-FFF2-40B4-BE49-F238E27FC236}">
                <a16:creationId xmlns:a16="http://schemas.microsoft.com/office/drawing/2014/main" id="{A7AB4945-F80E-47ED-AB92-A208FF5A6C97}"/>
              </a:ext>
            </a:extLst>
          </p:cNvPr>
          <p:cNvSpPr>
            <a:spLocks noGrp="1"/>
          </p:cNvSpPr>
          <p:nvPr>
            <p:ph type="body" sz="quarter" idx="79"/>
          </p:nvPr>
        </p:nvSpPr>
        <p:spPr/>
        <p:txBody>
          <a:bodyPr/>
          <a:lstStyle/>
          <a:p>
            <a:endParaRPr kumimoji="1" lang="ja-JP" altLang="en-US"/>
          </a:p>
        </p:txBody>
      </p:sp>
      <p:sp>
        <p:nvSpPr>
          <p:cNvPr id="41" name="テキスト プレースホルダー 40">
            <a:extLst>
              <a:ext uri="{FF2B5EF4-FFF2-40B4-BE49-F238E27FC236}">
                <a16:creationId xmlns:a16="http://schemas.microsoft.com/office/drawing/2014/main" id="{CC347A7D-167F-4C0F-A196-89FACFD6417C}"/>
              </a:ext>
            </a:extLst>
          </p:cNvPr>
          <p:cNvSpPr>
            <a:spLocks noGrp="1"/>
          </p:cNvSpPr>
          <p:nvPr>
            <p:ph type="body" sz="quarter" idx="80"/>
          </p:nvPr>
        </p:nvSpPr>
        <p:spPr/>
        <p:txBody>
          <a:bodyPr/>
          <a:lstStyle/>
          <a:p>
            <a:endParaRPr kumimoji="1" lang="ja-JP" altLang="en-US"/>
          </a:p>
        </p:txBody>
      </p:sp>
    </p:spTree>
    <p:extLst>
      <p:ext uri="{BB962C8B-B14F-4D97-AF65-F5344CB8AC3E}">
        <p14:creationId xmlns:p14="http://schemas.microsoft.com/office/powerpoint/2010/main" val="266462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04F751E-8FCB-4CAE-A851-C96EC46868F4}"/>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E1DE28E3-ED1E-4E8C-AC9D-9E27D37971B9}"/>
              </a:ext>
            </a:extLst>
          </p:cNvPr>
          <p:cNvSpPr>
            <a:spLocks noGrp="1"/>
          </p:cNvSpPr>
          <p:nvPr>
            <p:ph type="body" sz="quarter" idx="16"/>
          </p:nvPr>
        </p:nvSpPr>
        <p:spPr/>
        <p:txBody>
          <a:bodyPr/>
          <a:lstStyle/>
          <a:p>
            <a:r>
              <a:rPr kumimoji="1" lang="en-US" altLang="ja-JP" dirty="0"/>
              <a:t>2</a:t>
            </a:r>
            <a:endParaRPr kumimoji="1" lang="ja-JP" altLang="en-US" dirty="0"/>
          </a:p>
        </p:txBody>
      </p:sp>
      <p:sp>
        <p:nvSpPr>
          <p:cNvPr id="4" name="テキスト プレースホルダー 3">
            <a:extLst>
              <a:ext uri="{FF2B5EF4-FFF2-40B4-BE49-F238E27FC236}">
                <a16:creationId xmlns:a16="http://schemas.microsoft.com/office/drawing/2014/main" id="{449A72C2-2355-4566-ADCD-20BA321D4EED}"/>
              </a:ext>
            </a:extLst>
          </p:cNvPr>
          <p:cNvSpPr>
            <a:spLocks noGrp="1"/>
          </p:cNvSpPr>
          <p:nvPr>
            <p:ph type="body" sz="quarter" idx="17"/>
          </p:nvPr>
        </p:nvSpPr>
        <p:spPr/>
        <p:txBody>
          <a:bodyPr/>
          <a:lstStyle/>
          <a:p>
            <a:r>
              <a:rPr lang="zh-CN" altLang="en-US" dirty="0"/>
              <a:t>形成大学附属病院</a:t>
            </a:r>
          </a:p>
        </p:txBody>
      </p:sp>
      <p:sp>
        <p:nvSpPr>
          <p:cNvPr id="5" name="テキスト プレースホルダー 4">
            <a:extLst>
              <a:ext uri="{FF2B5EF4-FFF2-40B4-BE49-F238E27FC236}">
                <a16:creationId xmlns:a16="http://schemas.microsoft.com/office/drawing/2014/main" id="{91E2FE4F-9CBE-4597-A08E-7C535FAEE3F7}"/>
              </a:ext>
            </a:extLst>
          </p:cNvPr>
          <p:cNvSpPr>
            <a:spLocks noGrp="1"/>
          </p:cNvSpPr>
          <p:nvPr>
            <p:ph type="body" sz="quarter" idx="20"/>
          </p:nvPr>
        </p:nvSpPr>
        <p:spPr/>
        <p:txBody>
          <a:bodyPr/>
          <a:lstStyle/>
          <a:p>
            <a:r>
              <a:rPr kumimoji="1" lang="en-US" altLang="ja-JP" dirty="0"/>
              <a:t>17</a:t>
            </a:r>
            <a:endParaRPr kumimoji="1" lang="ja-JP" altLang="en-US" dirty="0"/>
          </a:p>
        </p:txBody>
      </p:sp>
      <p:sp>
        <p:nvSpPr>
          <p:cNvPr id="6" name="テキスト プレースホルダー 5">
            <a:extLst>
              <a:ext uri="{FF2B5EF4-FFF2-40B4-BE49-F238E27FC236}">
                <a16:creationId xmlns:a16="http://schemas.microsoft.com/office/drawing/2014/main" id="{F18B4DEE-6111-44F1-AE4E-E17E64185C53}"/>
              </a:ext>
            </a:extLst>
          </p:cNvPr>
          <p:cNvSpPr>
            <a:spLocks noGrp="1"/>
          </p:cNvSpPr>
          <p:nvPr>
            <p:ph type="body" sz="quarter" idx="21"/>
          </p:nvPr>
        </p:nvSpPr>
        <p:spPr/>
        <p:txBody>
          <a:bodyPr/>
          <a:lstStyle/>
          <a:p>
            <a:r>
              <a:rPr lang="zh-TW" altLang="en-US" dirty="0"/>
              <a:t>観血的整復固定術（顎間固定）</a:t>
            </a:r>
          </a:p>
          <a:p>
            <a:endParaRPr kumimoji="1" lang="ja-JP" altLang="en-US" dirty="0"/>
          </a:p>
        </p:txBody>
      </p:sp>
      <p:sp>
        <p:nvSpPr>
          <p:cNvPr id="7" name="テキスト プレースホルダー 6">
            <a:extLst>
              <a:ext uri="{FF2B5EF4-FFF2-40B4-BE49-F238E27FC236}">
                <a16:creationId xmlns:a16="http://schemas.microsoft.com/office/drawing/2014/main" id="{3E1A4AB9-2BC6-4E5C-8CB7-EB2F0C429FFB}"/>
              </a:ext>
            </a:extLst>
          </p:cNvPr>
          <p:cNvSpPr>
            <a:spLocks noGrp="1"/>
          </p:cNvSpPr>
          <p:nvPr>
            <p:ph type="body" sz="quarter" idx="22"/>
          </p:nvPr>
        </p:nvSpPr>
        <p:spPr/>
        <p:txBody>
          <a:bodyPr/>
          <a:lstStyle/>
          <a:p>
            <a:r>
              <a:rPr kumimoji="1" lang="ja-JP" altLang="en-US" dirty="0"/>
              <a:t>顔面</a:t>
            </a:r>
          </a:p>
        </p:txBody>
      </p:sp>
      <p:sp>
        <p:nvSpPr>
          <p:cNvPr id="8" name="テキスト プレースホルダー 7">
            <a:extLst>
              <a:ext uri="{FF2B5EF4-FFF2-40B4-BE49-F238E27FC236}">
                <a16:creationId xmlns:a16="http://schemas.microsoft.com/office/drawing/2014/main" id="{39674BD9-C5D3-459A-A3D6-02153A4D275C}"/>
              </a:ext>
            </a:extLst>
          </p:cNvPr>
          <p:cNvSpPr>
            <a:spLocks noGrp="1"/>
          </p:cNvSpPr>
          <p:nvPr>
            <p:ph type="body" sz="quarter" idx="23"/>
          </p:nvPr>
        </p:nvSpPr>
        <p:spPr/>
        <p:txBody>
          <a:bodyPr/>
          <a:lstStyle/>
          <a:p>
            <a:r>
              <a:rPr lang="en-US" altLang="ja-JP" dirty="0"/>
              <a:t>123456789</a:t>
            </a:r>
          </a:p>
        </p:txBody>
      </p:sp>
      <p:sp>
        <p:nvSpPr>
          <p:cNvPr id="9" name="テキスト プレースホルダー 8">
            <a:extLst>
              <a:ext uri="{FF2B5EF4-FFF2-40B4-BE49-F238E27FC236}">
                <a16:creationId xmlns:a16="http://schemas.microsoft.com/office/drawing/2014/main" id="{75BFAF87-6C44-42D8-B307-7D8A9B2735CE}"/>
              </a:ext>
            </a:extLst>
          </p:cNvPr>
          <p:cNvSpPr>
            <a:spLocks noGrp="1"/>
          </p:cNvSpPr>
          <p:nvPr>
            <p:ph type="body" sz="quarter" idx="24"/>
          </p:nvPr>
        </p:nvSpPr>
        <p:spPr/>
        <p:txBody>
          <a:bodyPr/>
          <a:lstStyle/>
          <a:p>
            <a:r>
              <a:rPr lang="ja-JP" altLang="en-US" dirty="0"/>
              <a:t>左頬骨・上顎骨骨折</a:t>
            </a:r>
          </a:p>
        </p:txBody>
      </p:sp>
      <p:sp>
        <p:nvSpPr>
          <p:cNvPr id="10" name="テキスト プレースホルダー 9">
            <a:extLst>
              <a:ext uri="{FF2B5EF4-FFF2-40B4-BE49-F238E27FC236}">
                <a16:creationId xmlns:a16="http://schemas.microsoft.com/office/drawing/2014/main" id="{CB774A5E-6ECF-4468-8A2C-4081D9474136}"/>
              </a:ext>
            </a:extLst>
          </p:cNvPr>
          <p:cNvSpPr>
            <a:spLocks noGrp="1"/>
          </p:cNvSpPr>
          <p:nvPr>
            <p:ph type="body" sz="quarter" idx="25"/>
          </p:nvPr>
        </p:nvSpPr>
        <p:spPr/>
        <p:txBody>
          <a:bodyPr/>
          <a:lstStyle/>
          <a:p>
            <a:r>
              <a:rPr lang="en-US" altLang="ja-JP" dirty="0"/>
              <a:t>2014</a:t>
            </a:r>
            <a:r>
              <a:rPr lang="ja-JP" altLang="en-US" dirty="0"/>
              <a:t>年</a:t>
            </a:r>
            <a:r>
              <a:rPr lang="en-US" altLang="ja-JP" dirty="0"/>
              <a:t>6</a:t>
            </a:r>
            <a:r>
              <a:rPr lang="ja-JP" altLang="en-US" dirty="0"/>
              <a:t>月</a:t>
            </a:r>
            <a:r>
              <a:rPr lang="en-US" altLang="ja-JP" dirty="0"/>
              <a:t>23</a:t>
            </a:r>
            <a:r>
              <a:rPr lang="ja-JP" altLang="en-US" dirty="0"/>
              <a:t>日、学校の授業でのソフトボールの試合中にボールが顔面を直撃し、左頬骨・上顎骨折を受傷した。</a:t>
            </a:r>
          </a:p>
          <a:p>
            <a:r>
              <a:rPr lang="ja-JP" altLang="en-US" dirty="0"/>
              <a:t>初診時、左頬骨の陥凹変形、左頬骨・上口唇領域の知覚障害、咬合不整を認めたが、眼球運動障害、開口障害は認めなかった。</a:t>
            </a:r>
          </a:p>
          <a:p>
            <a:r>
              <a:rPr lang="ja-JP" altLang="en-US" dirty="0"/>
              <a:t>　顔面の</a:t>
            </a:r>
            <a:r>
              <a:rPr lang="en-US" altLang="ja-JP" dirty="0"/>
              <a:t>CT</a:t>
            </a:r>
            <a:r>
              <a:rPr lang="ja-JP" altLang="en-US" dirty="0"/>
              <a:t>検査により、左頬骨の内下方転位を認め、</a:t>
            </a:r>
            <a:r>
              <a:rPr lang="en-US" altLang="ja-JP" dirty="0"/>
              <a:t>Knight and North </a:t>
            </a:r>
            <a:r>
              <a:rPr lang="ja-JP" altLang="en-US" dirty="0"/>
              <a:t>分類</a:t>
            </a:r>
            <a:r>
              <a:rPr lang="en-US" altLang="ja-JP" dirty="0" err="1"/>
              <a:t>groupⅣ</a:t>
            </a:r>
            <a:r>
              <a:rPr lang="ja-JP" altLang="en-US" dirty="0"/>
              <a:t>の左頬骨骨折に加え、左上顎骨骨折と診断した。</a:t>
            </a:r>
          </a:p>
          <a:p>
            <a:r>
              <a:rPr lang="ja-JP" altLang="en-US" dirty="0"/>
              <a:t>　同年</a:t>
            </a:r>
            <a:r>
              <a:rPr lang="en-US" altLang="ja-JP" dirty="0"/>
              <a:t>7</a:t>
            </a:r>
            <a:r>
              <a:rPr lang="ja-JP" altLang="en-US" dirty="0"/>
              <a:t>月</a:t>
            </a:r>
            <a:r>
              <a:rPr lang="en-US" altLang="ja-JP" dirty="0"/>
              <a:t>4</a:t>
            </a:r>
            <a:r>
              <a:rPr lang="ja-JP" altLang="en-US" dirty="0"/>
              <a:t>日に全身麻酔下で左頬骨・上顎骨骨折に対して観血的整復固定術を計画した。</a:t>
            </a:r>
          </a:p>
          <a:p>
            <a:endParaRPr kumimoji="1" lang="ja-JP" altLang="en-US" dirty="0"/>
          </a:p>
        </p:txBody>
      </p:sp>
      <p:sp>
        <p:nvSpPr>
          <p:cNvPr id="11" name="テキスト プレースホルダー 10">
            <a:extLst>
              <a:ext uri="{FF2B5EF4-FFF2-40B4-BE49-F238E27FC236}">
                <a16:creationId xmlns:a16="http://schemas.microsoft.com/office/drawing/2014/main" id="{D8CE1484-E3E3-4B79-BF90-8656286878CB}"/>
              </a:ext>
            </a:extLst>
          </p:cNvPr>
          <p:cNvSpPr>
            <a:spLocks noGrp="1"/>
          </p:cNvSpPr>
          <p:nvPr>
            <p:ph type="body" sz="quarter" idx="26"/>
          </p:nvPr>
        </p:nvSpPr>
        <p:spPr/>
        <p:txBody>
          <a:bodyPr/>
          <a:lstStyle/>
          <a:p>
            <a:r>
              <a:rPr lang="ja-JP" altLang="en-US" dirty="0"/>
              <a:t>術後</a:t>
            </a:r>
            <a:r>
              <a:rPr lang="en-US" altLang="ja-JP" dirty="0"/>
              <a:t>3</a:t>
            </a:r>
            <a:r>
              <a:rPr lang="ja-JP" altLang="en-US" dirty="0"/>
              <a:t>日間患部の圧迫固定を行った。術後</a:t>
            </a:r>
            <a:r>
              <a:rPr lang="en-US" altLang="ja-JP" dirty="0"/>
              <a:t>1</a:t>
            </a:r>
            <a:r>
              <a:rPr lang="ja-JP" altLang="en-US" dirty="0"/>
              <a:t>日目から輪ゴムを用いた顎間固定を開始した。術後</a:t>
            </a:r>
            <a:r>
              <a:rPr lang="en-US" altLang="ja-JP" dirty="0"/>
              <a:t>3</a:t>
            </a:r>
            <a:r>
              <a:rPr lang="ja-JP" altLang="en-US" dirty="0"/>
              <a:t>日目にゴムからワイヤーに変更し、術後</a:t>
            </a:r>
            <a:r>
              <a:rPr lang="en-US" altLang="ja-JP" dirty="0"/>
              <a:t>14</a:t>
            </a:r>
            <a:r>
              <a:rPr lang="ja-JP" altLang="en-US" dirty="0"/>
              <a:t>日まで顎間固定を行い、その後は開口訓練を開始した。</a:t>
            </a:r>
          </a:p>
          <a:p>
            <a:r>
              <a:rPr lang="ja-JP" altLang="en-US" dirty="0"/>
              <a:t>術後</a:t>
            </a:r>
            <a:r>
              <a:rPr lang="en-US" altLang="ja-JP" dirty="0"/>
              <a:t>6</a:t>
            </a:r>
            <a:r>
              <a:rPr lang="ja-JP" altLang="en-US" dirty="0"/>
              <a:t>週間で</a:t>
            </a:r>
            <a:r>
              <a:rPr lang="en-US" altLang="ja-JP" dirty="0"/>
              <a:t>Zygoma-Zygoma pinning</a:t>
            </a:r>
            <a:r>
              <a:rPr lang="ja-JP" altLang="en-US" dirty="0"/>
              <a:t>　に使用した</a:t>
            </a:r>
            <a:r>
              <a:rPr lang="en-US" altLang="ja-JP" dirty="0"/>
              <a:t>Kirschner-wire</a:t>
            </a:r>
            <a:r>
              <a:rPr lang="ja-JP" altLang="en-US" dirty="0"/>
              <a:t>を抜去した。</a:t>
            </a:r>
          </a:p>
          <a:p>
            <a:r>
              <a:rPr lang="ja-JP" altLang="en-US" dirty="0"/>
              <a:t>術後</a:t>
            </a:r>
            <a:r>
              <a:rPr lang="en-US" altLang="ja-JP" dirty="0"/>
              <a:t>1</a:t>
            </a:r>
            <a:r>
              <a:rPr lang="ja-JP" altLang="en-US" dirty="0"/>
              <a:t>年</a:t>
            </a:r>
            <a:r>
              <a:rPr lang="en-US" altLang="ja-JP" dirty="0"/>
              <a:t>7</a:t>
            </a:r>
            <a:r>
              <a:rPr lang="ja-JP" altLang="en-US" dirty="0"/>
              <a:t>ヶ月が経過したが、左頬部の隆起はほぼ回復し、左頬部の知覚はほぼ正常域まで改善した。</a:t>
            </a:r>
          </a:p>
          <a:p>
            <a:r>
              <a:rPr lang="ja-JP" altLang="en-US" dirty="0"/>
              <a:t>咬合不整も改善し、開口障害も認めなかった。</a:t>
            </a:r>
          </a:p>
          <a:p>
            <a:endParaRPr kumimoji="1" lang="ja-JP" altLang="en-US" dirty="0"/>
          </a:p>
        </p:txBody>
      </p:sp>
      <p:sp>
        <p:nvSpPr>
          <p:cNvPr id="12" name="テキスト プレースホルダー 11">
            <a:extLst>
              <a:ext uri="{FF2B5EF4-FFF2-40B4-BE49-F238E27FC236}">
                <a16:creationId xmlns:a16="http://schemas.microsoft.com/office/drawing/2014/main" id="{B26FEB1B-936F-42AC-B04C-B2F0164EA26C}"/>
              </a:ext>
            </a:extLst>
          </p:cNvPr>
          <p:cNvSpPr>
            <a:spLocks noGrp="1"/>
          </p:cNvSpPr>
          <p:nvPr>
            <p:ph type="body" sz="quarter" idx="27"/>
          </p:nvPr>
        </p:nvSpPr>
        <p:spPr/>
        <p:txBody>
          <a:bodyPr/>
          <a:lstStyle/>
          <a:p>
            <a:r>
              <a:rPr lang="ja-JP" altLang="en-US" dirty="0"/>
              <a:t>既住歴、家族歴には特記すべき事項を認めなかった</a:t>
            </a:r>
          </a:p>
          <a:p>
            <a:endParaRPr kumimoji="1" lang="ja-JP" altLang="en-US" dirty="0"/>
          </a:p>
        </p:txBody>
      </p:sp>
      <p:sp>
        <p:nvSpPr>
          <p:cNvPr id="13" name="テキスト プレースホルダー 12">
            <a:extLst>
              <a:ext uri="{FF2B5EF4-FFF2-40B4-BE49-F238E27FC236}">
                <a16:creationId xmlns:a16="http://schemas.microsoft.com/office/drawing/2014/main" id="{089B96D4-5799-44AD-A6BC-4D381C2FD613}"/>
              </a:ext>
            </a:extLst>
          </p:cNvPr>
          <p:cNvSpPr>
            <a:spLocks noGrp="1"/>
          </p:cNvSpPr>
          <p:nvPr>
            <p:ph type="body" sz="quarter" idx="28"/>
          </p:nvPr>
        </p:nvSpPr>
        <p:spPr/>
        <p:txBody>
          <a:bodyPr/>
          <a:lstStyle/>
          <a:p>
            <a:r>
              <a:rPr kumimoji="1" lang="en-US" altLang="ja-JP" dirty="0"/>
              <a:t>2-1</a:t>
            </a:r>
          </a:p>
        </p:txBody>
      </p:sp>
    </p:spTree>
    <p:extLst>
      <p:ext uri="{BB962C8B-B14F-4D97-AF65-F5344CB8AC3E}">
        <p14:creationId xmlns:p14="http://schemas.microsoft.com/office/powerpoint/2010/main" val="329739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33748B27-CAFE-4C58-927A-34F625F10978}"/>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5" name="テキスト プレースホルダー 4">
            <a:extLst>
              <a:ext uri="{FF2B5EF4-FFF2-40B4-BE49-F238E27FC236}">
                <a16:creationId xmlns:a16="http://schemas.microsoft.com/office/drawing/2014/main" id="{46DB0A3F-CB22-4321-9FEA-0C8C8306A468}"/>
              </a:ext>
            </a:extLst>
          </p:cNvPr>
          <p:cNvSpPr>
            <a:spLocks noGrp="1"/>
          </p:cNvSpPr>
          <p:nvPr>
            <p:ph type="body" sz="quarter" idx="19"/>
          </p:nvPr>
        </p:nvSpPr>
        <p:spPr/>
        <p:txBody>
          <a:bodyPr/>
          <a:lstStyle/>
          <a:p>
            <a:r>
              <a:rPr kumimoji="1" lang="en-US" altLang="ja-JP" dirty="0"/>
              <a:t>1</a:t>
            </a:r>
            <a:endParaRPr kumimoji="1" lang="ja-JP" altLang="en-US" dirty="0"/>
          </a:p>
        </p:txBody>
      </p:sp>
      <p:sp>
        <p:nvSpPr>
          <p:cNvPr id="6" name="テキスト プレースホルダー 5">
            <a:extLst>
              <a:ext uri="{FF2B5EF4-FFF2-40B4-BE49-F238E27FC236}">
                <a16:creationId xmlns:a16="http://schemas.microsoft.com/office/drawing/2014/main" id="{1DEE8724-735D-4AC7-B615-00CA0CF87810}"/>
              </a:ext>
            </a:extLst>
          </p:cNvPr>
          <p:cNvSpPr>
            <a:spLocks noGrp="1"/>
          </p:cNvSpPr>
          <p:nvPr>
            <p:ph type="body" sz="quarter" idx="20"/>
          </p:nvPr>
        </p:nvSpPr>
        <p:spPr/>
        <p:txBody>
          <a:bodyPr/>
          <a:lstStyle/>
          <a:p>
            <a:r>
              <a:rPr kumimoji="1" lang="en-US" altLang="ja-JP" dirty="0"/>
              <a:t>20</a:t>
            </a:r>
            <a:endParaRPr kumimoji="1" lang="ja-JP" altLang="en-US" dirty="0"/>
          </a:p>
        </p:txBody>
      </p:sp>
      <p:sp>
        <p:nvSpPr>
          <p:cNvPr id="7" name="テキスト プレースホルダー 6">
            <a:extLst>
              <a:ext uri="{FF2B5EF4-FFF2-40B4-BE49-F238E27FC236}">
                <a16:creationId xmlns:a16="http://schemas.microsoft.com/office/drawing/2014/main" id="{A1621D86-28A4-4490-8C86-E74DAB4FD519}"/>
              </a:ext>
            </a:extLst>
          </p:cNvPr>
          <p:cNvSpPr>
            <a:spLocks noGrp="1"/>
          </p:cNvSpPr>
          <p:nvPr>
            <p:ph type="body" sz="quarter" idx="23"/>
          </p:nvPr>
        </p:nvSpPr>
        <p:spPr/>
        <p:txBody>
          <a:bodyPr/>
          <a:lstStyle/>
          <a:p>
            <a:endParaRPr kumimoji="1" lang="ja-JP" altLang="en-US"/>
          </a:p>
        </p:txBody>
      </p:sp>
      <p:sp>
        <p:nvSpPr>
          <p:cNvPr id="8" name="テキスト プレースホルダー 7">
            <a:extLst>
              <a:ext uri="{FF2B5EF4-FFF2-40B4-BE49-F238E27FC236}">
                <a16:creationId xmlns:a16="http://schemas.microsoft.com/office/drawing/2014/main" id="{C6AD240E-C9F1-418C-B248-EFCB961C11E7}"/>
              </a:ext>
            </a:extLst>
          </p:cNvPr>
          <p:cNvSpPr>
            <a:spLocks noGrp="1"/>
          </p:cNvSpPr>
          <p:nvPr>
            <p:ph type="body" sz="quarter" idx="25"/>
          </p:nvPr>
        </p:nvSpPr>
        <p:spPr/>
        <p:txBody>
          <a:bodyPr/>
          <a:lstStyle/>
          <a:p>
            <a:r>
              <a:rPr lang="ja-JP" altLang="en-US" dirty="0"/>
              <a:t>上下顎歯牙に径</a:t>
            </a:r>
            <a:r>
              <a:rPr lang="en-US" altLang="ja-JP" dirty="0"/>
              <a:t>0.3mm</a:t>
            </a:r>
            <a:r>
              <a:rPr lang="ja-JP" altLang="en-US" dirty="0"/>
              <a:t>のワーヤーを用いてアーチバーを装着した。</a:t>
            </a:r>
          </a:p>
          <a:p>
            <a:r>
              <a:rPr lang="ja-JP" altLang="en-US" dirty="0"/>
              <a:t>　耳下腺開口部を損傷しないよう注意し、口腔前庭切開から上顎骨に到達した。眼窩下神経を確認、損傷しないように上顎骨、頬骨骨膜下を剥離すると、眼窩下縁中央から眼窩下孔を通り梨状口外側縁に至る骨折線を認めた。頬骨体は一塊となって内下方に偏位し、上顎骨の第三骨片で眼窩下神経が圧迫されていた。</a:t>
            </a:r>
          </a:p>
          <a:p>
            <a:r>
              <a:rPr lang="ja-JP" altLang="en-US" dirty="0"/>
              <a:t>　次に眉毛外側切開部からエレバトリウムを頬骨後面に誘導し、</a:t>
            </a:r>
            <a:r>
              <a:rPr lang="en-US" altLang="ja-JP" dirty="0"/>
              <a:t>Dingman</a:t>
            </a:r>
            <a:r>
              <a:rPr lang="ja-JP" altLang="en-US" dirty="0"/>
              <a:t>法で偏位した頬骨を十分に授動、整復した。また、眼窩下神経を圧迫していた第三骨片の一部をリュエルで除去することで開放した。</a:t>
            </a:r>
          </a:p>
          <a:p>
            <a:r>
              <a:rPr lang="ja-JP" altLang="en-US" dirty="0"/>
              <a:t>　正常な咬合の位置でワイヤーを用いた一時的な顎間固定を行い、頬骨前頭突起部は直</a:t>
            </a:r>
            <a:r>
              <a:rPr lang="en-US" altLang="ja-JP" dirty="0"/>
              <a:t>4</a:t>
            </a:r>
            <a:r>
              <a:rPr lang="ja-JP" altLang="en-US" dirty="0"/>
              <a:t>穴吸収性マイクロプレート（ラクトソープ</a:t>
            </a:r>
            <a:r>
              <a:rPr lang="en-US" altLang="ja-JP" dirty="0"/>
              <a:t>®</a:t>
            </a:r>
            <a:r>
              <a:rPr lang="ja-JP" altLang="en-US" dirty="0"/>
              <a:t>）、上顎骨前壁を直</a:t>
            </a:r>
            <a:r>
              <a:rPr lang="en-US" altLang="ja-JP" dirty="0"/>
              <a:t>8</a:t>
            </a:r>
            <a:r>
              <a:rPr lang="ja-JP" altLang="en-US" dirty="0"/>
              <a:t>穴吸収性マイクロプレート（ラクトソープ</a:t>
            </a:r>
            <a:r>
              <a:rPr lang="en-US" altLang="ja-JP" dirty="0"/>
              <a:t>®</a:t>
            </a:r>
            <a:r>
              <a:rPr lang="ja-JP" altLang="en-US" dirty="0"/>
              <a:t>）で固定した。その後、右頬部に小切開を加え、同部より径</a:t>
            </a:r>
            <a:r>
              <a:rPr lang="en-US" altLang="ja-JP" dirty="0"/>
              <a:t>2.0mm</a:t>
            </a:r>
            <a:r>
              <a:rPr lang="ja-JP" altLang="en-US" dirty="0"/>
              <a:t>の</a:t>
            </a:r>
            <a:r>
              <a:rPr lang="en-US" altLang="ja-JP" dirty="0"/>
              <a:t>Kirschner-wire</a:t>
            </a:r>
            <a:r>
              <a:rPr lang="ja-JP" altLang="en-US" dirty="0"/>
              <a:t>を用いた</a:t>
            </a:r>
            <a:r>
              <a:rPr lang="en-US" altLang="ja-JP" dirty="0" err="1"/>
              <a:t>Zigoma-zigoma</a:t>
            </a:r>
            <a:r>
              <a:rPr lang="ja-JP" altLang="en-US" dirty="0"/>
              <a:t>　</a:t>
            </a:r>
            <a:r>
              <a:rPr lang="en-US" altLang="ja-JP" dirty="0"/>
              <a:t>pinning</a:t>
            </a:r>
            <a:r>
              <a:rPr lang="ja-JP" altLang="en-US" dirty="0"/>
              <a:t>を行った。</a:t>
            </a:r>
          </a:p>
          <a:p>
            <a:r>
              <a:rPr lang="ja-JP" altLang="en-US" dirty="0"/>
              <a:t>　顎間固定を解除し、止血、洗浄を行った。口腔前庭切開部は粘膜・粘膜下組織を</a:t>
            </a:r>
            <a:r>
              <a:rPr lang="en-US" altLang="ja-JP" dirty="0"/>
              <a:t>4-0</a:t>
            </a:r>
            <a:r>
              <a:rPr lang="ja-JP" altLang="en-US" dirty="0"/>
              <a:t>吸収糸（バイクリル</a:t>
            </a:r>
            <a:r>
              <a:rPr lang="en-US" altLang="ja-JP" dirty="0"/>
              <a:t>®</a:t>
            </a:r>
            <a:r>
              <a:rPr lang="ja-JP" altLang="en-US" dirty="0"/>
              <a:t>）で縫合し、眉毛外側切開部は骨膜を</a:t>
            </a:r>
            <a:r>
              <a:rPr lang="en-US" altLang="ja-JP" dirty="0"/>
              <a:t>4-0</a:t>
            </a:r>
            <a:r>
              <a:rPr lang="ja-JP" altLang="en-US" dirty="0"/>
              <a:t>ナイロンで縫合、皮膚を</a:t>
            </a:r>
            <a:r>
              <a:rPr lang="en-US" altLang="ja-JP" dirty="0"/>
              <a:t>6-0</a:t>
            </a:r>
            <a:r>
              <a:rPr lang="ja-JP" altLang="en-US" dirty="0"/>
              <a:t>ナイロンで縫合し、そして、右頬部小切開部は皮膚を</a:t>
            </a:r>
            <a:r>
              <a:rPr lang="en-US" altLang="ja-JP" dirty="0"/>
              <a:t>6-0</a:t>
            </a:r>
            <a:r>
              <a:rPr lang="ja-JP" altLang="en-US" dirty="0"/>
              <a:t>ナイロンで縫合した。</a:t>
            </a:r>
          </a:p>
          <a:p>
            <a:r>
              <a:rPr lang="ja-JP" altLang="en-US" dirty="0"/>
              <a:t>　眼球を圧迫しないよう注意し、創部を軽度圧迫固定し、手術を終了した。</a:t>
            </a:r>
          </a:p>
          <a:p>
            <a:endParaRPr kumimoji="1" lang="ja-JP" altLang="en-US" dirty="0"/>
          </a:p>
        </p:txBody>
      </p:sp>
      <p:sp>
        <p:nvSpPr>
          <p:cNvPr id="10" name="テキスト プレースホルダー 9">
            <a:extLst>
              <a:ext uri="{FF2B5EF4-FFF2-40B4-BE49-F238E27FC236}">
                <a16:creationId xmlns:a16="http://schemas.microsoft.com/office/drawing/2014/main" id="{877461DC-9577-413A-98C1-A16D82F3D0CA}"/>
              </a:ext>
            </a:extLst>
          </p:cNvPr>
          <p:cNvSpPr>
            <a:spLocks noGrp="1"/>
          </p:cNvSpPr>
          <p:nvPr>
            <p:ph type="body" sz="quarter" idx="27"/>
          </p:nvPr>
        </p:nvSpPr>
        <p:spPr/>
        <p:txBody>
          <a:bodyPr/>
          <a:lstStyle/>
          <a:p>
            <a:r>
              <a:rPr kumimoji="1" lang="ja-JP" altLang="en-US" dirty="0"/>
              <a:t>なし</a:t>
            </a:r>
          </a:p>
        </p:txBody>
      </p:sp>
      <p:sp>
        <p:nvSpPr>
          <p:cNvPr id="11" name="テキスト プレースホルダー 10">
            <a:extLst>
              <a:ext uri="{FF2B5EF4-FFF2-40B4-BE49-F238E27FC236}">
                <a16:creationId xmlns:a16="http://schemas.microsoft.com/office/drawing/2014/main" id="{2ED6EA28-38DA-4900-9E9E-F2663ACA6B7B}"/>
              </a:ext>
            </a:extLst>
          </p:cNvPr>
          <p:cNvSpPr>
            <a:spLocks noGrp="1"/>
          </p:cNvSpPr>
          <p:nvPr>
            <p:ph type="body" sz="quarter" idx="28"/>
          </p:nvPr>
        </p:nvSpPr>
        <p:spPr/>
        <p:txBody>
          <a:bodyPr/>
          <a:lstStyle/>
          <a:p>
            <a:r>
              <a:rPr lang="en-US" altLang="ja-JP" dirty="0"/>
              <a:t>2014/7/4</a:t>
            </a:r>
          </a:p>
        </p:txBody>
      </p:sp>
      <p:sp>
        <p:nvSpPr>
          <p:cNvPr id="12" name="テキスト プレースホルダー 11">
            <a:extLst>
              <a:ext uri="{FF2B5EF4-FFF2-40B4-BE49-F238E27FC236}">
                <a16:creationId xmlns:a16="http://schemas.microsoft.com/office/drawing/2014/main" id="{3FBD3BC9-005A-4DC2-B004-5B6EE8BBEA35}"/>
              </a:ext>
            </a:extLst>
          </p:cNvPr>
          <p:cNvSpPr>
            <a:spLocks noGrp="1"/>
          </p:cNvSpPr>
          <p:nvPr>
            <p:ph type="body" sz="quarter" idx="29"/>
          </p:nvPr>
        </p:nvSpPr>
        <p:spPr/>
        <p:txBody>
          <a:bodyPr/>
          <a:lstStyle/>
          <a:p>
            <a:r>
              <a:rPr lang="ja-JP" altLang="en-US" dirty="0"/>
              <a:t>形成　太朗</a:t>
            </a:r>
          </a:p>
        </p:txBody>
      </p:sp>
      <p:sp>
        <p:nvSpPr>
          <p:cNvPr id="13" name="テキスト プレースホルダー 12">
            <a:extLst>
              <a:ext uri="{FF2B5EF4-FFF2-40B4-BE49-F238E27FC236}">
                <a16:creationId xmlns:a16="http://schemas.microsoft.com/office/drawing/2014/main" id="{8FD2F107-2746-4BE0-B183-CC1FE56725DE}"/>
              </a:ext>
            </a:extLst>
          </p:cNvPr>
          <p:cNvSpPr>
            <a:spLocks noGrp="1"/>
          </p:cNvSpPr>
          <p:nvPr>
            <p:ph type="body" sz="quarter" idx="30"/>
          </p:nvPr>
        </p:nvSpPr>
        <p:spPr/>
        <p:txBody>
          <a:bodyPr/>
          <a:lstStyle/>
          <a:p>
            <a:r>
              <a:rPr lang="ja-JP" altLang="en-US" dirty="0"/>
              <a:t>形成　花子</a:t>
            </a:r>
          </a:p>
        </p:txBody>
      </p:sp>
      <p:sp>
        <p:nvSpPr>
          <p:cNvPr id="14" name="テキスト プレースホルダー 13">
            <a:extLst>
              <a:ext uri="{FF2B5EF4-FFF2-40B4-BE49-F238E27FC236}">
                <a16:creationId xmlns:a16="http://schemas.microsoft.com/office/drawing/2014/main" id="{E25AA352-F890-4E68-A1BD-0511FD62A858}"/>
              </a:ext>
            </a:extLst>
          </p:cNvPr>
          <p:cNvSpPr>
            <a:spLocks noGrp="1"/>
          </p:cNvSpPr>
          <p:nvPr>
            <p:ph type="body" sz="quarter" idx="31"/>
          </p:nvPr>
        </p:nvSpPr>
        <p:spPr/>
        <p:txBody>
          <a:bodyPr/>
          <a:lstStyle/>
          <a:p>
            <a:r>
              <a:rPr lang="ja-JP" altLang="en-US" dirty="0"/>
              <a:t>形成　進</a:t>
            </a:r>
          </a:p>
        </p:txBody>
      </p:sp>
      <p:sp>
        <p:nvSpPr>
          <p:cNvPr id="15" name="テキスト プレースホルダー 14">
            <a:extLst>
              <a:ext uri="{FF2B5EF4-FFF2-40B4-BE49-F238E27FC236}">
                <a16:creationId xmlns:a16="http://schemas.microsoft.com/office/drawing/2014/main" id="{1CDFF58C-C6CC-4EF9-9530-F60F48E878ED}"/>
              </a:ext>
            </a:extLst>
          </p:cNvPr>
          <p:cNvSpPr>
            <a:spLocks noGrp="1"/>
          </p:cNvSpPr>
          <p:nvPr>
            <p:ph type="body" sz="quarter" idx="32"/>
          </p:nvPr>
        </p:nvSpPr>
        <p:spPr/>
        <p:txBody>
          <a:bodyPr/>
          <a:lstStyle/>
          <a:p>
            <a:r>
              <a:rPr lang="ja-JP" altLang="en-US" dirty="0"/>
              <a:t>形成　葵</a:t>
            </a:r>
          </a:p>
        </p:txBody>
      </p:sp>
      <p:sp>
        <p:nvSpPr>
          <p:cNvPr id="16" name="テキスト プレースホルダー 15">
            <a:extLst>
              <a:ext uri="{FF2B5EF4-FFF2-40B4-BE49-F238E27FC236}">
                <a16:creationId xmlns:a16="http://schemas.microsoft.com/office/drawing/2014/main" id="{121AD203-20AB-43BA-86E7-EADD1DEB2A59}"/>
              </a:ext>
            </a:extLst>
          </p:cNvPr>
          <p:cNvSpPr>
            <a:spLocks noGrp="1"/>
          </p:cNvSpPr>
          <p:nvPr>
            <p:ph type="body" sz="quarter" idx="33"/>
          </p:nvPr>
        </p:nvSpPr>
        <p:spPr/>
        <p:txBody>
          <a:bodyPr/>
          <a:lstStyle/>
          <a:p>
            <a:r>
              <a:rPr lang="ja-JP" altLang="en-US" dirty="0"/>
              <a:t>全身麻酔</a:t>
            </a:r>
          </a:p>
        </p:txBody>
      </p:sp>
      <p:sp>
        <p:nvSpPr>
          <p:cNvPr id="17" name="テキスト プレースホルダー 16">
            <a:extLst>
              <a:ext uri="{FF2B5EF4-FFF2-40B4-BE49-F238E27FC236}">
                <a16:creationId xmlns:a16="http://schemas.microsoft.com/office/drawing/2014/main" id="{1C690A19-AEFE-45CD-B48C-CAEFECF4A725}"/>
              </a:ext>
            </a:extLst>
          </p:cNvPr>
          <p:cNvSpPr>
            <a:spLocks noGrp="1"/>
          </p:cNvSpPr>
          <p:nvPr>
            <p:ph type="body" sz="quarter" idx="36"/>
          </p:nvPr>
        </p:nvSpPr>
        <p:spPr/>
        <p:txBody>
          <a:bodyPr/>
          <a:lstStyle/>
          <a:p>
            <a:r>
              <a:rPr kumimoji="1" lang="en-US" altLang="ja-JP" dirty="0"/>
              <a:t>54</a:t>
            </a:r>
            <a:endParaRPr kumimoji="1" lang="ja-JP" altLang="en-US" dirty="0"/>
          </a:p>
        </p:txBody>
      </p:sp>
      <p:sp>
        <p:nvSpPr>
          <p:cNvPr id="19" name="テキスト プレースホルダー 18">
            <a:extLst>
              <a:ext uri="{FF2B5EF4-FFF2-40B4-BE49-F238E27FC236}">
                <a16:creationId xmlns:a16="http://schemas.microsoft.com/office/drawing/2014/main" id="{C76FA31E-C000-4910-8225-17E194E89A14}"/>
              </a:ext>
            </a:extLst>
          </p:cNvPr>
          <p:cNvSpPr>
            <a:spLocks noGrp="1"/>
          </p:cNvSpPr>
          <p:nvPr>
            <p:ph type="body" sz="quarter" idx="72"/>
          </p:nvPr>
        </p:nvSpPr>
        <p:spPr/>
        <p:txBody>
          <a:bodyPr/>
          <a:lstStyle/>
          <a:p>
            <a:r>
              <a:rPr kumimoji="1" lang="ja-JP" altLang="en-US" dirty="0"/>
              <a:t>㎖</a:t>
            </a:r>
          </a:p>
        </p:txBody>
      </p:sp>
      <p:sp>
        <p:nvSpPr>
          <p:cNvPr id="20" name="テキスト プレースホルダー 19">
            <a:extLst>
              <a:ext uri="{FF2B5EF4-FFF2-40B4-BE49-F238E27FC236}">
                <a16:creationId xmlns:a16="http://schemas.microsoft.com/office/drawing/2014/main" id="{2554C0CD-01E2-474A-979C-25EBAF743489}"/>
              </a:ext>
            </a:extLst>
          </p:cNvPr>
          <p:cNvSpPr>
            <a:spLocks noGrp="1"/>
          </p:cNvSpPr>
          <p:nvPr>
            <p:ph type="body" sz="quarter" idx="73"/>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4EF19443-2EC9-4FF8-8E4C-90CCC632DF11}"/>
              </a:ext>
            </a:extLst>
          </p:cNvPr>
          <p:cNvSpPr>
            <a:spLocks noGrp="1"/>
          </p:cNvSpPr>
          <p:nvPr>
            <p:ph type="body" sz="quarter" idx="74"/>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0C77C604-DB73-4DAB-97B0-3E7AA0661E01}"/>
              </a:ext>
            </a:extLst>
          </p:cNvPr>
          <p:cNvSpPr>
            <a:spLocks noGrp="1"/>
          </p:cNvSpPr>
          <p:nvPr>
            <p:ph type="body" sz="quarter" idx="75"/>
          </p:nvPr>
        </p:nvSpPr>
        <p:spPr/>
        <p:txBody>
          <a:bodyPr/>
          <a:lstStyle/>
          <a:p>
            <a:endParaRPr kumimoji="1" lang="ja-JP" altLang="en-US" dirty="0"/>
          </a:p>
        </p:txBody>
      </p:sp>
      <p:sp>
        <p:nvSpPr>
          <p:cNvPr id="23" name="テキスト プレースホルダー 22">
            <a:extLst>
              <a:ext uri="{FF2B5EF4-FFF2-40B4-BE49-F238E27FC236}">
                <a16:creationId xmlns:a16="http://schemas.microsoft.com/office/drawing/2014/main" id="{2E97D731-6F0C-4871-9F32-1F1FB68232DF}"/>
              </a:ext>
            </a:extLst>
          </p:cNvPr>
          <p:cNvSpPr>
            <a:spLocks noGrp="1"/>
          </p:cNvSpPr>
          <p:nvPr>
            <p:ph type="body" sz="quarter" idx="76"/>
          </p:nvPr>
        </p:nvSpPr>
        <p:spPr/>
        <p:txBody>
          <a:bodyPr/>
          <a:lstStyle/>
          <a:p>
            <a:r>
              <a:rPr kumimoji="1" lang="en-US" altLang="ja-JP" dirty="0"/>
              <a:t>2-2</a:t>
            </a:r>
            <a:endParaRPr kumimoji="1" lang="ja-JP" altLang="en-US" dirty="0"/>
          </a:p>
        </p:txBody>
      </p:sp>
      <p:pic>
        <p:nvPicPr>
          <p:cNvPr id="24" name="コンテンツ プレースホルダー 19">
            <a:extLst>
              <a:ext uri="{FF2B5EF4-FFF2-40B4-BE49-F238E27FC236}">
                <a16:creationId xmlns:a16="http://schemas.microsoft.com/office/drawing/2014/main" id="{6376D69F-C527-4855-BECB-91254E8D3079}"/>
              </a:ext>
            </a:extLst>
          </p:cNvPr>
          <p:cNvPicPr>
            <a:picLocks noGrp="1" noChangeAspect="1"/>
          </p:cNvPicPr>
          <p:nvPr>
            <p:ph sz="quarter" idx="70"/>
          </p:nvPr>
        </p:nvPicPr>
        <p:blipFill>
          <a:blip r:embed="rId2"/>
          <a:stretch>
            <a:fillRect/>
          </a:stretch>
        </p:blipFill>
        <p:spPr>
          <a:xfrm>
            <a:off x="6175253" y="1923316"/>
            <a:ext cx="2421174" cy="2168217"/>
          </a:xfrm>
        </p:spPr>
      </p:pic>
      <p:pic>
        <p:nvPicPr>
          <p:cNvPr id="25" name="コンテンツ プレースホルダー 21">
            <a:extLst>
              <a:ext uri="{FF2B5EF4-FFF2-40B4-BE49-F238E27FC236}">
                <a16:creationId xmlns:a16="http://schemas.microsoft.com/office/drawing/2014/main" id="{2DAA0698-D1B6-47FD-A113-BA900A9F6CA5}"/>
              </a:ext>
            </a:extLst>
          </p:cNvPr>
          <p:cNvPicPr>
            <a:picLocks noGrp="1" noChangeAspect="1"/>
          </p:cNvPicPr>
          <p:nvPr>
            <p:ph sz="quarter" idx="71"/>
          </p:nvPr>
        </p:nvPicPr>
        <p:blipFill>
          <a:blip r:embed="rId3"/>
          <a:stretch>
            <a:fillRect/>
          </a:stretch>
        </p:blipFill>
        <p:spPr>
          <a:xfrm>
            <a:off x="5675573" y="4362450"/>
            <a:ext cx="3090518" cy="2168217"/>
          </a:xfrm>
        </p:spPr>
      </p:pic>
    </p:spTree>
    <p:extLst>
      <p:ext uri="{BB962C8B-B14F-4D97-AF65-F5344CB8AC3E}">
        <p14:creationId xmlns:p14="http://schemas.microsoft.com/office/powerpoint/2010/main" val="235398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47817B8F-2CD7-428E-A030-7CBB93CBC797}"/>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FB48B269-3F73-435A-A56C-01B76988FFCE}"/>
              </a:ext>
            </a:extLst>
          </p:cNvPr>
          <p:cNvSpPr>
            <a:spLocks noGrp="1"/>
          </p:cNvSpPr>
          <p:nvPr>
            <p:ph type="body" sz="quarter" idx="38"/>
          </p:nvPr>
        </p:nvSpPr>
        <p:spPr/>
        <p:txBody>
          <a:bodyPr/>
          <a:lstStyle/>
          <a:p>
            <a:r>
              <a:rPr lang="ja-JP" altLang="en-US" dirty="0"/>
              <a:t>術前（受傷後</a:t>
            </a:r>
            <a:r>
              <a:rPr lang="en-US" altLang="ja-JP" dirty="0"/>
              <a:t>10</a:t>
            </a:r>
            <a:r>
              <a:rPr lang="ja-JP" altLang="en-US" dirty="0"/>
              <a:t>日目）</a:t>
            </a:r>
          </a:p>
          <a:p>
            <a:r>
              <a:rPr lang="ja-JP" altLang="en-US" dirty="0"/>
              <a:t>左頬部の陥凹変形を認めた。</a:t>
            </a:r>
          </a:p>
          <a:p>
            <a:endParaRPr kumimoji="1" lang="ja-JP" altLang="en-US" dirty="0"/>
          </a:p>
        </p:txBody>
      </p:sp>
      <p:sp>
        <p:nvSpPr>
          <p:cNvPr id="4" name="テキスト プレースホルダー 3">
            <a:extLst>
              <a:ext uri="{FF2B5EF4-FFF2-40B4-BE49-F238E27FC236}">
                <a16:creationId xmlns:a16="http://schemas.microsoft.com/office/drawing/2014/main" id="{C67B5057-8642-4017-BB7F-4855B63B54C6}"/>
              </a:ext>
            </a:extLst>
          </p:cNvPr>
          <p:cNvSpPr>
            <a:spLocks noGrp="1"/>
          </p:cNvSpPr>
          <p:nvPr>
            <p:ph type="body" sz="quarter" idx="43"/>
          </p:nvPr>
        </p:nvSpPr>
        <p:spPr/>
        <p:txBody>
          <a:bodyPr/>
          <a:lstStyle/>
          <a:p>
            <a:r>
              <a:rPr lang="zh-TW" altLang="en-US" dirty="0"/>
              <a:t>術前（受傷後</a:t>
            </a:r>
            <a:r>
              <a:rPr lang="en-US" altLang="zh-TW" dirty="0"/>
              <a:t>10</a:t>
            </a:r>
            <a:r>
              <a:rPr lang="zh-TW" altLang="en-US" dirty="0"/>
              <a:t>日目）</a:t>
            </a:r>
            <a:endParaRPr kumimoji="1" lang="en-US" altLang="ja-JP" dirty="0"/>
          </a:p>
        </p:txBody>
      </p:sp>
      <p:sp>
        <p:nvSpPr>
          <p:cNvPr id="5" name="テキスト プレースホルダー 4">
            <a:extLst>
              <a:ext uri="{FF2B5EF4-FFF2-40B4-BE49-F238E27FC236}">
                <a16:creationId xmlns:a16="http://schemas.microsoft.com/office/drawing/2014/main" id="{A52A6B28-91F8-414D-AA7B-BFCDA56444D8}"/>
              </a:ext>
            </a:extLst>
          </p:cNvPr>
          <p:cNvSpPr>
            <a:spLocks noGrp="1"/>
          </p:cNvSpPr>
          <p:nvPr>
            <p:ph type="body" sz="quarter" idx="48"/>
          </p:nvPr>
        </p:nvSpPr>
        <p:spPr/>
        <p:txBody>
          <a:bodyPr/>
          <a:lstStyle/>
          <a:p>
            <a:r>
              <a:rPr lang="ja-JP" altLang="en-US" dirty="0"/>
              <a:t>術前（受傷後</a:t>
            </a:r>
            <a:r>
              <a:rPr lang="en-US" altLang="ja-JP" dirty="0"/>
              <a:t>10</a:t>
            </a:r>
            <a:r>
              <a:rPr lang="ja-JP" altLang="en-US" dirty="0"/>
              <a:t>日目）</a:t>
            </a:r>
          </a:p>
          <a:p>
            <a:r>
              <a:rPr lang="ja-JP" altLang="en-US" dirty="0"/>
              <a:t>咬合不整を認めた。</a:t>
            </a:r>
          </a:p>
        </p:txBody>
      </p:sp>
      <p:sp>
        <p:nvSpPr>
          <p:cNvPr id="6" name="テキスト プレースホルダー 5">
            <a:extLst>
              <a:ext uri="{FF2B5EF4-FFF2-40B4-BE49-F238E27FC236}">
                <a16:creationId xmlns:a16="http://schemas.microsoft.com/office/drawing/2014/main" id="{43AB28C4-D53E-4626-A003-575B1EBF9D94}"/>
              </a:ext>
            </a:extLst>
          </p:cNvPr>
          <p:cNvSpPr>
            <a:spLocks noGrp="1"/>
          </p:cNvSpPr>
          <p:nvPr>
            <p:ph type="body" sz="quarter" idx="53"/>
          </p:nvPr>
        </p:nvSpPr>
        <p:spPr/>
        <p:txBody>
          <a:bodyPr/>
          <a:lstStyle/>
          <a:p>
            <a:r>
              <a:rPr lang="ja-JP" altLang="en-US" dirty="0"/>
              <a:t>術前　単純</a:t>
            </a:r>
            <a:r>
              <a:rPr lang="en-US" altLang="ja-JP" dirty="0"/>
              <a:t>CT</a:t>
            </a:r>
            <a:r>
              <a:rPr lang="ja-JP" altLang="en-US" dirty="0"/>
              <a:t>画像（受傷当日）</a:t>
            </a:r>
          </a:p>
          <a:p>
            <a:r>
              <a:rPr lang="ja-JP" altLang="en-US" dirty="0"/>
              <a:t>左頬骨が内下方に転位していた</a:t>
            </a:r>
          </a:p>
        </p:txBody>
      </p:sp>
      <p:sp>
        <p:nvSpPr>
          <p:cNvPr id="7" name="テキスト プレースホルダー 6">
            <a:extLst>
              <a:ext uri="{FF2B5EF4-FFF2-40B4-BE49-F238E27FC236}">
                <a16:creationId xmlns:a16="http://schemas.microsoft.com/office/drawing/2014/main" id="{1438C6B6-B4AF-4368-A1B1-E02412FE7135}"/>
              </a:ext>
            </a:extLst>
          </p:cNvPr>
          <p:cNvSpPr>
            <a:spLocks noGrp="1"/>
          </p:cNvSpPr>
          <p:nvPr>
            <p:ph type="body" sz="quarter" idx="58"/>
          </p:nvPr>
        </p:nvSpPr>
        <p:spPr/>
        <p:txBody>
          <a:bodyPr/>
          <a:lstStyle/>
          <a:p>
            <a:r>
              <a:rPr kumimoji="1" lang="en-US" altLang="ja-JP" dirty="0"/>
              <a:t>2014/7/3</a:t>
            </a:r>
            <a:endParaRPr kumimoji="1" lang="ja-JP" altLang="en-US" dirty="0"/>
          </a:p>
        </p:txBody>
      </p:sp>
      <p:sp>
        <p:nvSpPr>
          <p:cNvPr id="8" name="テキスト プレースホルダー 7">
            <a:extLst>
              <a:ext uri="{FF2B5EF4-FFF2-40B4-BE49-F238E27FC236}">
                <a16:creationId xmlns:a16="http://schemas.microsoft.com/office/drawing/2014/main" id="{DC6E555A-783B-4B1D-A242-EF2193932E9E}"/>
              </a:ext>
            </a:extLst>
          </p:cNvPr>
          <p:cNvSpPr>
            <a:spLocks noGrp="1"/>
          </p:cNvSpPr>
          <p:nvPr>
            <p:ph type="body" sz="quarter" idx="59"/>
          </p:nvPr>
        </p:nvSpPr>
        <p:spPr/>
        <p:txBody>
          <a:bodyPr/>
          <a:lstStyle/>
          <a:p>
            <a:r>
              <a:rPr kumimoji="1" lang="en-US" altLang="ja-JP" dirty="0"/>
              <a:t>2014/7/3</a:t>
            </a:r>
            <a:endParaRPr kumimoji="1" lang="ja-JP" altLang="en-US" dirty="0"/>
          </a:p>
        </p:txBody>
      </p:sp>
      <p:sp>
        <p:nvSpPr>
          <p:cNvPr id="9" name="テキスト プレースホルダー 8">
            <a:extLst>
              <a:ext uri="{FF2B5EF4-FFF2-40B4-BE49-F238E27FC236}">
                <a16:creationId xmlns:a16="http://schemas.microsoft.com/office/drawing/2014/main" id="{F5FDCBB6-6EC5-4FE3-A4C2-67DB7A021BA4}"/>
              </a:ext>
            </a:extLst>
          </p:cNvPr>
          <p:cNvSpPr>
            <a:spLocks noGrp="1"/>
          </p:cNvSpPr>
          <p:nvPr>
            <p:ph type="body" sz="quarter" idx="60"/>
          </p:nvPr>
        </p:nvSpPr>
        <p:spPr/>
        <p:txBody>
          <a:bodyPr/>
          <a:lstStyle/>
          <a:p>
            <a:r>
              <a:rPr kumimoji="1" lang="en-US" altLang="ja-JP" dirty="0"/>
              <a:t>2014/7/3</a:t>
            </a:r>
            <a:endParaRPr kumimoji="1" lang="ja-JP" altLang="en-US" dirty="0"/>
          </a:p>
        </p:txBody>
      </p:sp>
      <p:sp>
        <p:nvSpPr>
          <p:cNvPr id="10" name="テキスト プレースホルダー 9">
            <a:extLst>
              <a:ext uri="{FF2B5EF4-FFF2-40B4-BE49-F238E27FC236}">
                <a16:creationId xmlns:a16="http://schemas.microsoft.com/office/drawing/2014/main" id="{E251A489-2D7B-4F4D-B85F-087A5CA0A623}"/>
              </a:ext>
            </a:extLst>
          </p:cNvPr>
          <p:cNvSpPr>
            <a:spLocks noGrp="1"/>
          </p:cNvSpPr>
          <p:nvPr>
            <p:ph type="body" sz="quarter" idx="61"/>
          </p:nvPr>
        </p:nvSpPr>
        <p:spPr/>
        <p:txBody>
          <a:bodyPr/>
          <a:lstStyle/>
          <a:p>
            <a:r>
              <a:rPr kumimoji="1" lang="en-US" altLang="ja-JP" dirty="0"/>
              <a:t>2014/6/23</a:t>
            </a:r>
            <a:endParaRPr kumimoji="1" lang="ja-JP" altLang="en-US" dirty="0"/>
          </a:p>
        </p:txBody>
      </p:sp>
      <p:sp>
        <p:nvSpPr>
          <p:cNvPr id="11" name="テキスト プレースホルダー 10">
            <a:extLst>
              <a:ext uri="{FF2B5EF4-FFF2-40B4-BE49-F238E27FC236}">
                <a16:creationId xmlns:a16="http://schemas.microsoft.com/office/drawing/2014/main" id="{51CFBA79-59F1-4775-B8B8-2FD23B48D510}"/>
              </a:ext>
            </a:extLst>
          </p:cNvPr>
          <p:cNvSpPr>
            <a:spLocks noGrp="1"/>
          </p:cNvSpPr>
          <p:nvPr>
            <p:ph type="body" sz="quarter" idx="56"/>
          </p:nvPr>
        </p:nvSpPr>
        <p:spPr/>
        <p:txBody>
          <a:bodyPr/>
          <a:lstStyle/>
          <a:p>
            <a:r>
              <a:rPr kumimoji="1" lang="ja-JP" altLang="en-US" dirty="0"/>
              <a:t>１</a:t>
            </a:r>
          </a:p>
        </p:txBody>
      </p:sp>
      <p:sp>
        <p:nvSpPr>
          <p:cNvPr id="12" name="テキスト プレースホルダー 11">
            <a:extLst>
              <a:ext uri="{FF2B5EF4-FFF2-40B4-BE49-F238E27FC236}">
                <a16:creationId xmlns:a16="http://schemas.microsoft.com/office/drawing/2014/main" id="{6F40EEF6-4826-4A2C-91D3-3205F400B768}"/>
              </a:ext>
            </a:extLst>
          </p:cNvPr>
          <p:cNvSpPr>
            <a:spLocks noGrp="1"/>
          </p:cNvSpPr>
          <p:nvPr>
            <p:ph type="body" sz="quarter" idx="62"/>
          </p:nvPr>
        </p:nvSpPr>
        <p:spPr/>
        <p:txBody>
          <a:bodyPr/>
          <a:lstStyle/>
          <a:p>
            <a:r>
              <a:rPr kumimoji="1" lang="ja-JP" altLang="en-US" dirty="0"/>
              <a:t>２</a:t>
            </a:r>
          </a:p>
        </p:txBody>
      </p:sp>
      <p:sp>
        <p:nvSpPr>
          <p:cNvPr id="13" name="テキスト プレースホルダー 12">
            <a:extLst>
              <a:ext uri="{FF2B5EF4-FFF2-40B4-BE49-F238E27FC236}">
                <a16:creationId xmlns:a16="http://schemas.microsoft.com/office/drawing/2014/main" id="{C65269E5-7C5F-4F6A-914B-B742DFA91243}"/>
              </a:ext>
            </a:extLst>
          </p:cNvPr>
          <p:cNvSpPr>
            <a:spLocks noGrp="1"/>
          </p:cNvSpPr>
          <p:nvPr>
            <p:ph type="body" sz="quarter" idx="63"/>
          </p:nvPr>
        </p:nvSpPr>
        <p:spPr/>
        <p:txBody>
          <a:bodyPr/>
          <a:lstStyle/>
          <a:p>
            <a:r>
              <a:rPr kumimoji="1" lang="ja-JP" altLang="en-US" dirty="0"/>
              <a:t>３</a:t>
            </a:r>
          </a:p>
        </p:txBody>
      </p:sp>
      <p:sp>
        <p:nvSpPr>
          <p:cNvPr id="14" name="テキスト プレースホルダー 13">
            <a:extLst>
              <a:ext uri="{FF2B5EF4-FFF2-40B4-BE49-F238E27FC236}">
                <a16:creationId xmlns:a16="http://schemas.microsoft.com/office/drawing/2014/main" id="{EDC226A6-6EF1-4B1F-81CA-B19EB862968A}"/>
              </a:ext>
            </a:extLst>
          </p:cNvPr>
          <p:cNvSpPr>
            <a:spLocks noGrp="1"/>
          </p:cNvSpPr>
          <p:nvPr>
            <p:ph type="body" sz="quarter" idx="64"/>
          </p:nvPr>
        </p:nvSpPr>
        <p:spPr/>
        <p:txBody>
          <a:bodyPr/>
          <a:lstStyle/>
          <a:p>
            <a:r>
              <a:rPr kumimoji="1" lang="ja-JP" altLang="en-US" dirty="0"/>
              <a:t>４</a:t>
            </a:r>
          </a:p>
        </p:txBody>
      </p:sp>
      <p:sp>
        <p:nvSpPr>
          <p:cNvPr id="15" name="コンテンツ プレースホルダー 14">
            <a:extLst>
              <a:ext uri="{FF2B5EF4-FFF2-40B4-BE49-F238E27FC236}">
                <a16:creationId xmlns:a16="http://schemas.microsoft.com/office/drawing/2014/main" id="{76D10B4A-DE9C-4248-A2FB-75F115B64A50}"/>
              </a:ext>
            </a:extLst>
          </p:cNvPr>
          <p:cNvSpPr>
            <a:spLocks noGrp="1"/>
          </p:cNvSpPr>
          <p:nvPr>
            <p:ph sz="quarter" idx="67"/>
          </p:nvPr>
        </p:nvSpPr>
        <p:spPr/>
        <p:txBody>
          <a:bodyPr/>
          <a:lstStyle/>
          <a:p>
            <a:endParaRPr kumimoji="1" lang="ja-JP" altLang="en-US"/>
          </a:p>
        </p:txBody>
      </p:sp>
      <p:sp>
        <p:nvSpPr>
          <p:cNvPr id="16" name="コンテンツ プレースホルダー 15">
            <a:extLst>
              <a:ext uri="{FF2B5EF4-FFF2-40B4-BE49-F238E27FC236}">
                <a16:creationId xmlns:a16="http://schemas.microsoft.com/office/drawing/2014/main" id="{0E84F9A5-0B2D-436E-B09A-789B7497AB13}"/>
              </a:ext>
            </a:extLst>
          </p:cNvPr>
          <p:cNvSpPr>
            <a:spLocks noGrp="1"/>
          </p:cNvSpPr>
          <p:nvPr>
            <p:ph sz="quarter" idx="68"/>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8C8461E4-3B00-4BA7-B615-BD4AC95BF56B}"/>
              </a:ext>
            </a:extLst>
          </p:cNvPr>
          <p:cNvSpPr>
            <a:spLocks noGrp="1"/>
          </p:cNvSpPr>
          <p:nvPr>
            <p:ph type="body" sz="quarter" idx="71"/>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A0458FC-BD27-4465-8938-305D505A9231}"/>
              </a:ext>
            </a:extLst>
          </p:cNvPr>
          <p:cNvSpPr>
            <a:spLocks noGrp="1"/>
          </p:cNvSpPr>
          <p:nvPr>
            <p:ph type="body" sz="quarter" idx="72"/>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93668866-7930-4C49-9DEE-03D407A9BE42}"/>
              </a:ext>
            </a:extLst>
          </p:cNvPr>
          <p:cNvSpPr>
            <a:spLocks noGrp="1"/>
          </p:cNvSpPr>
          <p:nvPr>
            <p:ph type="body" sz="quarter" idx="73"/>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B4AEA059-C045-4080-923A-C6D4E3F84BF7}"/>
              </a:ext>
            </a:extLst>
          </p:cNvPr>
          <p:cNvSpPr>
            <a:spLocks noGrp="1"/>
          </p:cNvSpPr>
          <p:nvPr>
            <p:ph type="body" sz="quarter" idx="74"/>
          </p:nvPr>
        </p:nvSpPr>
        <p:spPr/>
        <p:txBody>
          <a:bodyPr/>
          <a:lstStyle/>
          <a:p>
            <a:endParaRPr kumimoji="1" lang="ja-JP" altLang="en-US"/>
          </a:p>
        </p:txBody>
      </p:sp>
      <p:sp>
        <p:nvSpPr>
          <p:cNvPr id="23" name="テキスト プレースホルダー 22">
            <a:extLst>
              <a:ext uri="{FF2B5EF4-FFF2-40B4-BE49-F238E27FC236}">
                <a16:creationId xmlns:a16="http://schemas.microsoft.com/office/drawing/2014/main" id="{E0419E4E-A58E-41A6-99D3-DBE2B4F30B1B}"/>
              </a:ext>
            </a:extLst>
          </p:cNvPr>
          <p:cNvSpPr>
            <a:spLocks noGrp="1"/>
          </p:cNvSpPr>
          <p:nvPr>
            <p:ph type="body" sz="quarter" idx="75"/>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DC40F0D9-579F-4B80-BA4C-418ECACDEE06}"/>
              </a:ext>
            </a:extLst>
          </p:cNvPr>
          <p:cNvSpPr>
            <a:spLocks noGrp="1"/>
          </p:cNvSpPr>
          <p:nvPr>
            <p:ph type="body" sz="quarter" idx="28"/>
          </p:nvPr>
        </p:nvSpPr>
        <p:spPr/>
        <p:txBody>
          <a:bodyPr/>
          <a:lstStyle/>
          <a:p>
            <a:r>
              <a:rPr kumimoji="1" lang="en-US" altLang="ja-JP" dirty="0"/>
              <a:t>2-3</a:t>
            </a:r>
            <a:endParaRPr kumimoji="1" lang="ja-JP" altLang="en-US" dirty="0"/>
          </a:p>
        </p:txBody>
      </p:sp>
      <p:pic>
        <p:nvPicPr>
          <p:cNvPr id="27" name="コンテンツ プレースホルダー 24">
            <a:extLst>
              <a:ext uri="{FF2B5EF4-FFF2-40B4-BE49-F238E27FC236}">
                <a16:creationId xmlns:a16="http://schemas.microsoft.com/office/drawing/2014/main" id="{ADBEA0F9-967C-4E54-9D92-040085FAA70A}"/>
              </a:ext>
            </a:extLst>
          </p:cNvPr>
          <p:cNvPicPr>
            <a:picLocks noGrp="1" noChangeAspect="1"/>
          </p:cNvPicPr>
          <p:nvPr>
            <p:ph sz="quarter" idx="69"/>
          </p:nvPr>
        </p:nvPicPr>
        <p:blipFill>
          <a:blip r:embed="rId2"/>
          <a:stretch>
            <a:fillRect/>
          </a:stretch>
        </p:blipFill>
        <p:spPr>
          <a:xfrm>
            <a:off x="1087438" y="3869921"/>
            <a:ext cx="3335337" cy="1699433"/>
          </a:xfrm>
        </p:spPr>
      </p:pic>
      <p:pic>
        <p:nvPicPr>
          <p:cNvPr id="28" name="コンテンツ プレースホルダー 26">
            <a:extLst>
              <a:ext uri="{FF2B5EF4-FFF2-40B4-BE49-F238E27FC236}">
                <a16:creationId xmlns:a16="http://schemas.microsoft.com/office/drawing/2014/main" id="{77C33137-629A-4A5C-B413-12F77C594901}"/>
              </a:ext>
            </a:extLst>
          </p:cNvPr>
          <p:cNvPicPr>
            <a:picLocks noGrp="1" noChangeAspect="1"/>
          </p:cNvPicPr>
          <p:nvPr>
            <p:ph sz="quarter" idx="70"/>
          </p:nvPr>
        </p:nvPicPr>
        <p:blipFill>
          <a:blip r:embed="rId3"/>
          <a:stretch>
            <a:fillRect/>
          </a:stretch>
        </p:blipFill>
        <p:spPr>
          <a:xfrm>
            <a:off x="5527006" y="3749675"/>
            <a:ext cx="1714251" cy="1939925"/>
          </a:xfrm>
        </p:spPr>
      </p:pic>
    </p:spTree>
    <p:extLst>
      <p:ext uri="{BB962C8B-B14F-4D97-AF65-F5344CB8AC3E}">
        <p14:creationId xmlns:p14="http://schemas.microsoft.com/office/powerpoint/2010/main" val="73100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DA87830-120D-45FD-ABA7-A1ED6DC6D388}"/>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19AB27D5-B471-4E60-9BA8-2DF647A776C6}"/>
              </a:ext>
            </a:extLst>
          </p:cNvPr>
          <p:cNvSpPr>
            <a:spLocks noGrp="1"/>
          </p:cNvSpPr>
          <p:nvPr>
            <p:ph type="body" sz="quarter" idx="38"/>
          </p:nvPr>
        </p:nvSpPr>
        <p:spPr>
          <a:xfrm>
            <a:off x="4716045" y="2949515"/>
            <a:ext cx="3589056" cy="459459"/>
          </a:xfrm>
        </p:spPr>
        <p:txBody>
          <a:bodyPr/>
          <a:lstStyle/>
          <a:p>
            <a:r>
              <a:rPr lang="ja-JP" altLang="en-US" dirty="0"/>
              <a:t>術中（上顎骨前壁の骨折部）</a:t>
            </a:r>
          </a:p>
          <a:p>
            <a:r>
              <a:rPr lang="ja-JP" altLang="en-US" dirty="0"/>
              <a:t>整復後、直８穴吸収性マイクロプレートで固定した。</a:t>
            </a:r>
          </a:p>
        </p:txBody>
      </p:sp>
      <p:sp>
        <p:nvSpPr>
          <p:cNvPr id="4" name="テキスト プレースホルダー 3">
            <a:extLst>
              <a:ext uri="{FF2B5EF4-FFF2-40B4-BE49-F238E27FC236}">
                <a16:creationId xmlns:a16="http://schemas.microsoft.com/office/drawing/2014/main" id="{19D360F4-34C5-4BE7-8827-5FE4EF242BC8}"/>
              </a:ext>
            </a:extLst>
          </p:cNvPr>
          <p:cNvSpPr>
            <a:spLocks noGrp="1"/>
          </p:cNvSpPr>
          <p:nvPr>
            <p:ph type="body" sz="quarter" idx="43"/>
          </p:nvPr>
        </p:nvSpPr>
        <p:spPr/>
        <p:txBody>
          <a:bodyPr/>
          <a:lstStyle/>
          <a:p>
            <a:r>
              <a:rPr lang="ja-JP" altLang="en-US" dirty="0"/>
              <a:t>術中（上顎骨前壁の骨折部）</a:t>
            </a:r>
          </a:p>
        </p:txBody>
      </p:sp>
      <p:sp>
        <p:nvSpPr>
          <p:cNvPr id="5" name="テキスト プレースホルダー 4">
            <a:extLst>
              <a:ext uri="{FF2B5EF4-FFF2-40B4-BE49-F238E27FC236}">
                <a16:creationId xmlns:a16="http://schemas.microsoft.com/office/drawing/2014/main" id="{A621A726-5FF4-40D4-9DB3-EAA4F535C564}"/>
              </a:ext>
            </a:extLst>
          </p:cNvPr>
          <p:cNvSpPr>
            <a:spLocks noGrp="1"/>
          </p:cNvSpPr>
          <p:nvPr>
            <p:ph type="body" sz="quarter" idx="48"/>
          </p:nvPr>
        </p:nvSpPr>
        <p:spPr/>
        <p:txBody>
          <a:bodyPr/>
          <a:lstStyle/>
          <a:p>
            <a:r>
              <a:rPr lang="ja-JP" altLang="en-US" dirty="0"/>
              <a:t>術中（頬骨前頭突起部の骨折部）</a:t>
            </a:r>
          </a:p>
          <a:p>
            <a:endParaRPr kumimoji="1" lang="ja-JP" altLang="en-US" dirty="0"/>
          </a:p>
        </p:txBody>
      </p:sp>
      <p:sp>
        <p:nvSpPr>
          <p:cNvPr id="6" name="テキスト プレースホルダー 5">
            <a:extLst>
              <a:ext uri="{FF2B5EF4-FFF2-40B4-BE49-F238E27FC236}">
                <a16:creationId xmlns:a16="http://schemas.microsoft.com/office/drawing/2014/main" id="{9F33EB4A-8BD0-4D1A-B504-797BB9903639}"/>
              </a:ext>
            </a:extLst>
          </p:cNvPr>
          <p:cNvSpPr>
            <a:spLocks noGrp="1"/>
          </p:cNvSpPr>
          <p:nvPr>
            <p:ph type="body" sz="quarter" idx="53"/>
          </p:nvPr>
        </p:nvSpPr>
        <p:spPr>
          <a:xfrm>
            <a:off x="4716045" y="5972263"/>
            <a:ext cx="3656168" cy="459459"/>
          </a:xfrm>
        </p:spPr>
        <p:txBody>
          <a:bodyPr/>
          <a:lstStyle/>
          <a:p>
            <a:r>
              <a:rPr lang="ja-JP" altLang="en-US" dirty="0"/>
              <a:t>術中（頬骨前頭突起部の骨折部）</a:t>
            </a:r>
          </a:p>
          <a:p>
            <a:r>
              <a:rPr lang="ja-JP" altLang="en-US" dirty="0"/>
              <a:t>整復後、直４穴吸収性マイクロプレートで固定した。</a:t>
            </a:r>
          </a:p>
          <a:p>
            <a:endParaRPr kumimoji="1" lang="ja-JP" altLang="en-US" dirty="0"/>
          </a:p>
        </p:txBody>
      </p:sp>
      <p:sp>
        <p:nvSpPr>
          <p:cNvPr id="7" name="テキスト プレースホルダー 6">
            <a:extLst>
              <a:ext uri="{FF2B5EF4-FFF2-40B4-BE49-F238E27FC236}">
                <a16:creationId xmlns:a16="http://schemas.microsoft.com/office/drawing/2014/main" id="{DAE82380-F5C9-4967-AFDC-0647A1D2BB79}"/>
              </a:ext>
            </a:extLst>
          </p:cNvPr>
          <p:cNvSpPr>
            <a:spLocks noGrp="1"/>
          </p:cNvSpPr>
          <p:nvPr>
            <p:ph type="body" sz="quarter" idx="58"/>
          </p:nvPr>
        </p:nvSpPr>
        <p:spPr/>
        <p:txBody>
          <a:bodyPr/>
          <a:lstStyle/>
          <a:p>
            <a:r>
              <a:rPr kumimoji="1" lang="en-US" altLang="ja-JP" dirty="0"/>
              <a:t>2014/7/4</a:t>
            </a:r>
            <a:endParaRPr kumimoji="1" lang="ja-JP" altLang="en-US" dirty="0"/>
          </a:p>
        </p:txBody>
      </p:sp>
      <p:sp>
        <p:nvSpPr>
          <p:cNvPr id="8" name="テキスト プレースホルダー 7">
            <a:extLst>
              <a:ext uri="{FF2B5EF4-FFF2-40B4-BE49-F238E27FC236}">
                <a16:creationId xmlns:a16="http://schemas.microsoft.com/office/drawing/2014/main" id="{157886A2-75C2-4CF2-BEA2-0B5FA71BF0FC}"/>
              </a:ext>
            </a:extLst>
          </p:cNvPr>
          <p:cNvSpPr>
            <a:spLocks noGrp="1"/>
          </p:cNvSpPr>
          <p:nvPr>
            <p:ph type="body" sz="quarter" idx="59"/>
          </p:nvPr>
        </p:nvSpPr>
        <p:spPr/>
        <p:txBody>
          <a:bodyPr/>
          <a:lstStyle/>
          <a:p>
            <a:r>
              <a:rPr kumimoji="1" lang="en-US" altLang="ja-JP" dirty="0"/>
              <a:t>2014/7/4</a:t>
            </a:r>
            <a:endParaRPr kumimoji="1" lang="ja-JP" altLang="en-US" dirty="0"/>
          </a:p>
        </p:txBody>
      </p:sp>
      <p:sp>
        <p:nvSpPr>
          <p:cNvPr id="9" name="テキスト プレースホルダー 8">
            <a:extLst>
              <a:ext uri="{FF2B5EF4-FFF2-40B4-BE49-F238E27FC236}">
                <a16:creationId xmlns:a16="http://schemas.microsoft.com/office/drawing/2014/main" id="{E74C4039-7094-44CE-8D86-2BE683BAC3A3}"/>
              </a:ext>
            </a:extLst>
          </p:cNvPr>
          <p:cNvSpPr>
            <a:spLocks noGrp="1"/>
          </p:cNvSpPr>
          <p:nvPr>
            <p:ph type="body" sz="quarter" idx="60"/>
          </p:nvPr>
        </p:nvSpPr>
        <p:spPr/>
        <p:txBody>
          <a:bodyPr/>
          <a:lstStyle/>
          <a:p>
            <a:r>
              <a:rPr kumimoji="1" lang="en-US" altLang="ja-JP" dirty="0"/>
              <a:t>2014/7/4</a:t>
            </a:r>
            <a:endParaRPr kumimoji="1" lang="ja-JP" altLang="en-US" dirty="0"/>
          </a:p>
        </p:txBody>
      </p:sp>
      <p:sp>
        <p:nvSpPr>
          <p:cNvPr id="10" name="テキスト プレースホルダー 9">
            <a:extLst>
              <a:ext uri="{FF2B5EF4-FFF2-40B4-BE49-F238E27FC236}">
                <a16:creationId xmlns:a16="http://schemas.microsoft.com/office/drawing/2014/main" id="{B55DBC01-D52F-4CEF-86C2-C760322BBFA7}"/>
              </a:ext>
            </a:extLst>
          </p:cNvPr>
          <p:cNvSpPr>
            <a:spLocks noGrp="1"/>
          </p:cNvSpPr>
          <p:nvPr>
            <p:ph type="body" sz="quarter" idx="61"/>
          </p:nvPr>
        </p:nvSpPr>
        <p:spPr/>
        <p:txBody>
          <a:bodyPr/>
          <a:lstStyle/>
          <a:p>
            <a:r>
              <a:rPr kumimoji="1" lang="en-US" altLang="ja-JP" dirty="0"/>
              <a:t>2014/7/4</a:t>
            </a:r>
            <a:endParaRPr kumimoji="1" lang="ja-JP" altLang="en-US" dirty="0"/>
          </a:p>
        </p:txBody>
      </p:sp>
      <p:sp>
        <p:nvSpPr>
          <p:cNvPr id="11" name="テキスト プレースホルダー 10">
            <a:extLst>
              <a:ext uri="{FF2B5EF4-FFF2-40B4-BE49-F238E27FC236}">
                <a16:creationId xmlns:a16="http://schemas.microsoft.com/office/drawing/2014/main" id="{B62C72E3-65BE-436C-A5C0-46C7EC908CAA}"/>
              </a:ext>
            </a:extLst>
          </p:cNvPr>
          <p:cNvSpPr>
            <a:spLocks noGrp="1"/>
          </p:cNvSpPr>
          <p:nvPr>
            <p:ph type="body" sz="quarter" idx="56"/>
          </p:nvPr>
        </p:nvSpPr>
        <p:spPr/>
        <p:txBody>
          <a:bodyPr/>
          <a:lstStyle/>
          <a:p>
            <a:r>
              <a:rPr kumimoji="1" lang="ja-JP" altLang="en-US" dirty="0"/>
              <a:t>５</a:t>
            </a:r>
          </a:p>
        </p:txBody>
      </p:sp>
      <p:sp>
        <p:nvSpPr>
          <p:cNvPr id="12" name="テキスト プレースホルダー 11">
            <a:extLst>
              <a:ext uri="{FF2B5EF4-FFF2-40B4-BE49-F238E27FC236}">
                <a16:creationId xmlns:a16="http://schemas.microsoft.com/office/drawing/2014/main" id="{C5606CB4-D5E3-4FD9-B0FD-6D5C9BE6ADA6}"/>
              </a:ext>
            </a:extLst>
          </p:cNvPr>
          <p:cNvSpPr>
            <a:spLocks noGrp="1"/>
          </p:cNvSpPr>
          <p:nvPr>
            <p:ph type="body" sz="quarter" idx="62"/>
          </p:nvPr>
        </p:nvSpPr>
        <p:spPr/>
        <p:txBody>
          <a:bodyPr/>
          <a:lstStyle/>
          <a:p>
            <a:r>
              <a:rPr kumimoji="1" lang="ja-JP" altLang="en-US" dirty="0"/>
              <a:t>６</a:t>
            </a:r>
          </a:p>
        </p:txBody>
      </p:sp>
      <p:sp>
        <p:nvSpPr>
          <p:cNvPr id="13" name="テキスト プレースホルダー 12">
            <a:extLst>
              <a:ext uri="{FF2B5EF4-FFF2-40B4-BE49-F238E27FC236}">
                <a16:creationId xmlns:a16="http://schemas.microsoft.com/office/drawing/2014/main" id="{7FFF97CE-EEB4-4536-9D2A-E1C9792927FB}"/>
              </a:ext>
            </a:extLst>
          </p:cNvPr>
          <p:cNvSpPr>
            <a:spLocks noGrp="1"/>
          </p:cNvSpPr>
          <p:nvPr>
            <p:ph type="body" sz="quarter" idx="63"/>
          </p:nvPr>
        </p:nvSpPr>
        <p:spPr/>
        <p:txBody>
          <a:bodyPr/>
          <a:lstStyle/>
          <a:p>
            <a:r>
              <a:rPr kumimoji="1" lang="ja-JP" altLang="en-US" dirty="0"/>
              <a:t>７</a:t>
            </a:r>
          </a:p>
        </p:txBody>
      </p:sp>
      <p:sp>
        <p:nvSpPr>
          <p:cNvPr id="14" name="テキスト プレースホルダー 13">
            <a:extLst>
              <a:ext uri="{FF2B5EF4-FFF2-40B4-BE49-F238E27FC236}">
                <a16:creationId xmlns:a16="http://schemas.microsoft.com/office/drawing/2014/main" id="{C8280B85-5BB7-425A-AA83-C2660683C7F5}"/>
              </a:ext>
            </a:extLst>
          </p:cNvPr>
          <p:cNvSpPr>
            <a:spLocks noGrp="1"/>
          </p:cNvSpPr>
          <p:nvPr>
            <p:ph type="body" sz="quarter" idx="64"/>
          </p:nvPr>
        </p:nvSpPr>
        <p:spPr/>
        <p:txBody>
          <a:bodyPr/>
          <a:lstStyle/>
          <a:p>
            <a:r>
              <a:rPr kumimoji="1" lang="ja-JP" altLang="en-US" dirty="0"/>
              <a:t>８</a:t>
            </a:r>
          </a:p>
        </p:txBody>
      </p:sp>
      <p:sp>
        <p:nvSpPr>
          <p:cNvPr id="17" name="コンテンツ プレースホルダー 16">
            <a:extLst>
              <a:ext uri="{FF2B5EF4-FFF2-40B4-BE49-F238E27FC236}">
                <a16:creationId xmlns:a16="http://schemas.microsoft.com/office/drawing/2014/main" id="{B66133C4-254C-427D-BA5D-989B24E40810}"/>
              </a:ext>
            </a:extLst>
          </p:cNvPr>
          <p:cNvSpPr>
            <a:spLocks noGrp="1"/>
          </p:cNvSpPr>
          <p:nvPr>
            <p:ph sz="quarter" idx="69"/>
          </p:nvPr>
        </p:nvSpPr>
        <p:spPr/>
        <p:txBody>
          <a:bodyPr/>
          <a:lstStyle/>
          <a:p>
            <a:endParaRPr kumimoji="1" lang="ja-JP" altLang="en-US"/>
          </a:p>
        </p:txBody>
      </p:sp>
      <p:sp>
        <p:nvSpPr>
          <p:cNvPr id="18" name="コンテンツ プレースホルダー 17">
            <a:extLst>
              <a:ext uri="{FF2B5EF4-FFF2-40B4-BE49-F238E27FC236}">
                <a16:creationId xmlns:a16="http://schemas.microsoft.com/office/drawing/2014/main" id="{5515A60F-78A4-4555-B8C9-DBC92044E17E}"/>
              </a:ext>
            </a:extLst>
          </p:cNvPr>
          <p:cNvSpPr>
            <a:spLocks noGrp="1"/>
          </p:cNvSpPr>
          <p:nvPr>
            <p:ph sz="quarter" idx="70"/>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D78F960C-2260-478F-9A1B-AA0C971059AD}"/>
              </a:ext>
            </a:extLst>
          </p:cNvPr>
          <p:cNvSpPr>
            <a:spLocks noGrp="1"/>
          </p:cNvSpPr>
          <p:nvPr>
            <p:ph type="body" sz="quarter" idx="71"/>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0664E66-4D9D-4F7D-BEF0-D162A715CD65}"/>
              </a:ext>
            </a:extLst>
          </p:cNvPr>
          <p:cNvSpPr>
            <a:spLocks noGrp="1"/>
          </p:cNvSpPr>
          <p:nvPr>
            <p:ph type="body" sz="quarter" idx="72"/>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839FA3F9-92F5-44F1-8C9D-21BF6E48AAB8}"/>
              </a:ext>
            </a:extLst>
          </p:cNvPr>
          <p:cNvSpPr>
            <a:spLocks noGrp="1"/>
          </p:cNvSpPr>
          <p:nvPr>
            <p:ph type="body" sz="quarter" idx="73"/>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A2E4A1F6-4A79-4FA8-A66A-FB4CED92AA15}"/>
              </a:ext>
            </a:extLst>
          </p:cNvPr>
          <p:cNvSpPr>
            <a:spLocks noGrp="1"/>
          </p:cNvSpPr>
          <p:nvPr>
            <p:ph type="body" sz="quarter" idx="74"/>
          </p:nvPr>
        </p:nvSpPr>
        <p:spPr/>
        <p:txBody>
          <a:bodyPr/>
          <a:lstStyle/>
          <a:p>
            <a:endParaRPr kumimoji="1" lang="ja-JP" altLang="en-US"/>
          </a:p>
        </p:txBody>
      </p:sp>
      <p:sp>
        <p:nvSpPr>
          <p:cNvPr id="23" name="テキスト プレースホルダー 22">
            <a:extLst>
              <a:ext uri="{FF2B5EF4-FFF2-40B4-BE49-F238E27FC236}">
                <a16:creationId xmlns:a16="http://schemas.microsoft.com/office/drawing/2014/main" id="{ED5296C9-E7D3-4744-A6CE-91390588AF71}"/>
              </a:ext>
            </a:extLst>
          </p:cNvPr>
          <p:cNvSpPr>
            <a:spLocks noGrp="1"/>
          </p:cNvSpPr>
          <p:nvPr>
            <p:ph type="body" sz="quarter" idx="75"/>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25AE44DF-F503-408A-AFCD-5CA24D367346}"/>
              </a:ext>
            </a:extLst>
          </p:cNvPr>
          <p:cNvSpPr>
            <a:spLocks noGrp="1"/>
          </p:cNvSpPr>
          <p:nvPr>
            <p:ph type="body" sz="quarter" idx="28"/>
          </p:nvPr>
        </p:nvSpPr>
        <p:spPr/>
        <p:txBody>
          <a:bodyPr/>
          <a:lstStyle/>
          <a:p>
            <a:r>
              <a:rPr kumimoji="1" lang="en-US" altLang="ja-JP" dirty="0"/>
              <a:t>2-4</a:t>
            </a:r>
            <a:endParaRPr kumimoji="1" lang="ja-JP" altLang="en-US" dirty="0"/>
          </a:p>
        </p:txBody>
      </p:sp>
      <p:pic>
        <p:nvPicPr>
          <p:cNvPr id="25" name="コンテンツ プレースホルダー 22">
            <a:extLst>
              <a:ext uri="{FF2B5EF4-FFF2-40B4-BE49-F238E27FC236}">
                <a16:creationId xmlns:a16="http://schemas.microsoft.com/office/drawing/2014/main" id="{D0D2E332-4B8E-4805-9571-4EBE3EA36899}"/>
              </a:ext>
            </a:extLst>
          </p:cNvPr>
          <p:cNvPicPr>
            <a:picLocks noGrp="1" noChangeAspect="1"/>
          </p:cNvPicPr>
          <p:nvPr>
            <p:ph sz="quarter" idx="67"/>
          </p:nvPr>
        </p:nvPicPr>
        <p:blipFill>
          <a:blip r:embed="rId2"/>
          <a:stretch>
            <a:fillRect/>
          </a:stretch>
        </p:blipFill>
        <p:spPr>
          <a:xfrm>
            <a:off x="1315586" y="695325"/>
            <a:ext cx="2879040" cy="1939925"/>
          </a:xfrm>
        </p:spPr>
      </p:pic>
      <p:pic>
        <p:nvPicPr>
          <p:cNvPr id="26" name="コンテンツ プレースホルダー 24">
            <a:extLst>
              <a:ext uri="{FF2B5EF4-FFF2-40B4-BE49-F238E27FC236}">
                <a16:creationId xmlns:a16="http://schemas.microsoft.com/office/drawing/2014/main" id="{8BB2C586-35FC-4AE7-8A08-534C6AEA82BD}"/>
              </a:ext>
            </a:extLst>
          </p:cNvPr>
          <p:cNvPicPr>
            <a:picLocks noGrp="1" noChangeAspect="1"/>
          </p:cNvPicPr>
          <p:nvPr>
            <p:ph sz="quarter" idx="68"/>
          </p:nvPr>
        </p:nvPicPr>
        <p:blipFill>
          <a:blip r:embed="rId3"/>
          <a:stretch>
            <a:fillRect/>
          </a:stretch>
        </p:blipFill>
        <p:spPr>
          <a:xfrm>
            <a:off x="4949680" y="695325"/>
            <a:ext cx="2868903" cy="1939925"/>
          </a:xfrm>
        </p:spPr>
      </p:pic>
    </p:spTree>
    <p:extLst>
      <p:ext uri="{BB962C8B-B14F-4D97-AF65-F5344CB8AC3E}">
        <p14:creationId xmlns:p14="http://schemas.microsoft.com/office/powerpoint/2010/main" val="622864013"/>
      </p:ext>
    </p:extLst>
  </p:cSld>
  <p:clrMapOvr>
    <a:masterClrMapping/>
  </p:clrMapOvr>
</p:sld>
</file>

<file path=ppt/theme/theme1.xml><?xml version="1.0" encoding="utf-8"?>
<a:theme xmlns:a="http://schemas.openxmlformats.org/drawingml/2006/main" name="手術記録 - 詳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ECABDD78-9298-4A0E-B08F-F506F215E10F}"/>
    </a:ext>
  </a:extLst>
</a:theme>
</file>

<file path=ppt/theme/theme2.xml><?xml version="1.0" encoding="utf-8"?>
<a:theme xmlns:a="http://schemas.openxmlformats.org/drawingml/2006/main" name="手術記録 - 写真">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E9AA56C5-9CA9-4B30-B98A-58490713E01A}"/>
    </a:ext>
  </a:extLst>
</a:theme>
</file>

<file path=ppt/theme/theme3.xml><?xml version="1.0" encoding="utf-8"?>
<a:theme xmlns:a="http://schemas.openxmlformats.org/drawingml/2006/main" name="表紙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F3EAFC43-A20D-4B45-9A12-A9F79AB1B2E2}"/>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形成専門医申請（β）</Template>
  <TotalTime>428</TotalTime>
  <Words>363</Words>
  <Application>Microsoft Office PowerPoint</Application>
  <PresentationFormat>画面に合わせる (4:3)</PresentationFormat>
  <Paragraphs>83</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7</vt:i4>
      </vt:variant>
    </vt:vector>
  </HeadingPairs>
  <TitlesOfParts>
    <vt:vector size="17" baseType="lpstr">
      <vt:lpstr>HGPｺﾞｼｯｸM</vt:lpstr>
      <vt:lpstr>ＭＳ Ｐゴシック</vt:lpstr>
      <vt:lpstr>ＭＳ Ｐ明朝</vt:lpstr>
      <vt:lpstr>游ゴシック</vt:lpstr>
      <vt:lpstr>Arial</vt:lpstr>
      <vt:lpstr>Bahnschrift SemiBold Condensed</vt:lpstr>
      <vt:lpstr>Calibri</vt:lpstr>
      <vt:lpstr>手術記録 - 詳細</vt:lpstr>
      <vt:lpstr>手術記録 - 写真</vt:lpstr>
      <vt:lpstr>表紙等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snakashima</dc:creator>
  <cp:lastModifiedBy>snakashima</cp:lastModifiedBy>
  <cp:revision>11</cp:revision>
  <cp:lastPrinted>2018-07-13T06:54:00Z</cp:lastPrinted>
  <dcterms:created xsi:type="dcterms:W3CDTF">2019-06-28T02:56:26Z</dcterms:created>
  <dcterms:modified xsi:type="dcterms:W3CDTF">2019-07-29T06:53:38Z</dcterms:modified>
</cp:coreProperties>
</file>